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57" r:id="rId3"/>
    <p:sldId id="275" r:id="rId4"/>
    <p:sldId id="259" r:id="rId5"/>
    <p:sldId id="261" r:id="rId6"/>
    <p:sldId id="277" r:id="rId7"/>
    <p:sldId id="262" r:id="rId8"/>
    <p:sldId id="281" r:id="rId9"/>
    <p:sldId id="260" r:id="rId10"/>
    <p:sldId id="271" r:id="rId11"/>
    <p:sldId id="270" r:id="rId12"/>
    <p:sldId id="282" r:id="rId13"/>
    <p:sldId id="283" r:id="rId14"/>
    <p:sldId id="284" r:id="rId15"/>
    <p:sldId id="287" r:id="rId16"/>
    <p:sldId id="272" r:id="rId17"/>
    <p:sldId id="280" r:id="rId18"/>
    <p:sldId id="265" r:id="rId19"/>
    <p:sldId id="273" r:id="rId20"/>
    <p:sldId id="279" r:id="rId21"/>
    <p:sldId id="264" r:id="rId22"/>
    <p:sldId id="285" r:id="rId23"/>
    <p:sldId id="286" r:id="rId24"/>
    <p:sldId id="258" r:id="rId25"/>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85" autoAdjust="0"/>
    <p:restoredTop sz="94643"/>
  </p:normalViewPr>
  <p:slideViewPr>
    <p:cSldViewPr snapToGrid="0" snapToObjects="1">
      <p:cViewPr varScale="1">
        <p:scale>
          <a:sx n="75" d="100"/>
          <a:sy n="75" d="100"/>
        </p:scale>
        <p:origin x="33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s-CL"/>
              <a:t>Búsquedas realizadas </a:t>
            </a:r>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s-C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Hoja1!$B$1</c:f>
              <c:strCache>
                <c:ptCount val="1"/>
                <c:pt idx="0">
                  <c:v>Búsquedas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Hoja1!$A$2:$A$11</c:f>
              <c:numCache>
                <c:formatCode>General</c:formatCode>
                <c:ptCount val="10"/>
                <c:pt idx="0">
                  <c:v>2009</c:v>
                </c:pt>
                <c:pt idx="1">
                  <c:v>2010</c:v>
                </c:pt>
                <c:pt idx="2">
                  <c:v>2011</c:v>
                </c:pt>
                <c:pt idx="3">
                  <c:v>2012</c:v>
                </c:pt>
                <c:pt idx="4">
                  <c:v>2013</c:v>
                </c:pt>
                <c:pt idx="5">
                  <c:v>2014</c:v>
                </c:pt>
                <c:pt idx="6">
                  <c:v>2015</c:v>
                </c:pt>
                <c:pt idx="7">
                  <c:v>2016</c:v>
                </c:pt>
                <c:pt idx="8">
                  <c:v>2017</c:v>
                </c:pt>
                <c:pt idx="9">
                  <c:v>2018</c:v>
                </c:pt>
              </c:numCache>
            </c:numRef>
          </c:cat>
          <c:val>
            <c:numRef>
              <c:f>Hoja1!$B$2:$B$11</c:f>
              <c:numCache>
                <c:formatCode>#,##0</c:formatCode>
                <c:ptCount val="10"/>
                <c:pt idx="0">
                  <c:v>175924</c:v>
                </c:pt>
                <c:pt idx="1">
                  <c:v>319931</c:v>
                </c:pt>
                <c:pt idx="2">
                  <c:v>428589</c:v>
                </c:pt>
                <c:pt idx="3">
                  <c:v>1411203</c:v>
                </c:pt>
                <c:pt idx="4">
                  <c:v>2167679</c:v>
                </c:pt>
                <c:pt idx="5">
                  <c:v>2432578</c:v>
                </c:pt>
                <c:pt idx="6">
                  <c:v>2985762</c:v>
                </c:pt>
                <c:pt idx="7">
                  <c:v>3278397</c:v>
                </c:pt>
                <c:pt idx="8">
                  <c:v>8521421</c:v>
                </c:pt>
                <c:pt idx="9">
                  <c:v>19321351</c:v>
                </c:pt>
              </c:numCache>
            </c:numRef>
          </c:val>
          <c:extLst xmlns:c16r2="http://schemas.microsoft.com/office/drawing/2015/06/chart">
            <c:ext xmlns:c16="http://schemas.microsoft.com/office/drawing/2014/chart" uri="{C3380CC4-5D6E-409C-BE32-E72D297353CC}">
              <c16:uniqueId val="{00000000-8CFC-48F1-88D4-8854A80029C0}"/>
            </c:ext>
          </c:extLst>
        </c:ser>
        <c:dLbls>
          <c:showLegendKey val="0"/>
          <c:showVal val="1"/>
          <c:showCatName val="0"/>
          <c:showSerName val="0"/>
          <c:showPercent val="0"/>
          <c:showBubbleSize val="0"/>
        </c:dLbls>
        <c:gapWidth val="150"/>
        <c:shape val="box"/>
        <c:axId val="360507072"/>
        <c:axId val="360507464"/>
        <c:axId val="309812616"/>
      </c:bar3DChart>
      <c:catAx>
        <c:axId val="36050707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360507464"/>
        <c:crosses val="autoZero"/>
        <c:auto val="1"/>
        <c:lblAlgn val="ctr"/>
        <c:lblOffset val="100"/>
        <c:noMultiLvlLbl val="0"/>
      </c:catAx>
      <c:valAx>
        <c:axId val="3605074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360507072"/>
        <c:crosses val="autoZero"/>
        <c:crossBetween val="between"/>
      </c:valAx>
      <c:serAx>
        <c:axId val="309812616"/>
        <c:scaling>
          <c:orientation val="minMax"/>
        </c:scaling>
        <c:delete val="1"/>
        <c:axPos val="b"/>
        <c:majorTickMark val="none"/>
        <c:minorTickMark val="none"/>
        <c:tickLblPos val="nextTo"/>
        <c:crossAx val="360507464"/>
        <c:crosses val="autoZero"/>
      </c:ser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legend>
    <c:plotVisOnly val="1"/>
    <c:dispBlanksAs val="gap"/>
    <c:showDLblsOverMax val="0"/>
  </c:chart>
  <c:spPr>
    <a:noFill/>
    <a:ln>
      <a:noFill/>
    </a:ln>
    <a:effectLst/>
  </c:spPr>
  <c:txPr>
    <a:bodyPr/>
    <a:lstStyle/>
    <a:p>
      <a:pPr>
        <a:defRPr/>
      </a:pPr>
      <a:endParaRPr lang="es-C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image" Target="../media/image29.jpg"/></Relationships>
</file>

<file path=ppt/diagrams/_rels/data8.xml.rels><?xml version="1.0" encoding="UTF-8" standalone="yes"?>
<Relationships xmlns="http://schemas.openxmlformats.org/package/2006/relationships"><Relationship Id="rId1" Type="http://schemas.openxmlformats.org/officeDocument/2006/relationships/image" Target="../media/image42.jpg"/></Relationships>
</file>

<file path=ppt/diagrams/_rels/drawing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image" Target="../media/image29.jpg"/></Relationships>
</file>

<file path=ppt/diagrams/_rels/drawing8.xml.rels><?xml version="1.0" encoding="UTF-8" standalone="yes"?>
<Relationships xmlns="http://schemas.openxmlformats.org/package/2006/relationships"><Relationship Id="rId1" Type="http://schemas.openxmlformats.org/officeDocument/2006/relationships/image" Target="../media/image42.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A0D5B1-05ED-40E4-A453-70C0FF8596FC}"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s-ES"/>
        </a:p>
      </dgm:t>
    </dgm:pt>
    <dgm:pt modelId="{54577EDA-DBA2-41D6-B24C-5885216FB82A}">
      <dgm:prSet/>
      <dgm:spPr/>
      <dgm:t>
        <a:bodyPr/>
        <a:lstStyle/>
        <a:p>
          <a:pPr rtl="0"/>
          <a:r>
            <a:rPr lang="es-ES_tradnl" dirty="0" smtClean="0"/>
            <a:t>En el año 2009 la Red de Bibliotecas USS concretó la implementación de un Programa de Alfabetización en Información contratando Bibliotecólogos para todas sus Sedes, profesionalizando los servicios.</a:t>
          </a:r>
          <a:endParaRPr lang="es-CL" dirty="0"/>
        </a:p>
      </dgm:t>
    </dgm:pt>
    <dgm:pt modelId="{E6565684-AA0C-4335-88F2-940617B84AAB}" type="parTrans" cxnId="{392DB73A-120B-4060-AE8F-3CBC6C99D5E8}">
      <dgm:prSet/>
      <dgm:spPr/>
      <dgm:t>
        <a:bodyPr/>
        <a:lstStyle/>
        <a:p>
          <a:endParaRPr lang="es-ES"/>
        </a:p>
      </dgm:t>
    </dgm:pt>
    <dgm:pt modelId="{E8148136-5F11-44B7-B72E-B3B30166697A}" type="sibTrans" cxnId="{392DB73A-120B-4060-AE8F-3CBC6C99D5E8}">
      <dgm:prSet/>
      <dgm:spPr/>
      <dgm:t>
        <a:bodyPr/>
        <a:lstStyle/>
        <a:p>
          <a:endParaRPr lang="es-ES"/>
        </a:p>
      </dgm:t>
    </dgm:pt>
    <dgm:pt modelId="{791627FB-54F2-4233-B981-66C4F01AADA7}">
      <dgm:prSet/>
      <dgm:spPr/>
      <dgm:t>
        <a:bodyPr/>
        <a:lstStyle/>
        <a:p>
          <a:pPr rtl="0"/>
          <a:r>
            <a:rPr lang="es-CL" dirty="0" smtClean="0"/>
            <a:t>El objetivo, fomentar el desarrollo de habilidades y generar competencias en información, para apoyar el proceso de enseñanza aprendizaje.</a:t>
          </a:r>
          <a:endParaRPr lang="es-CL" dirty="0"/>
        </a:p>
      </dgm:t>
    </dgm:pt>
    <dgm:pt modelId="{781F76D1-D625-4F8C-9374-8AB47ABE98C9}" type="parTrans" cxnId="{1B7B87C5-81B5-462C-80A8-14DA3B7C9E93}">
      <dgm:prSet/>
      <dgm:spPr/>
      <dgm:t>
        <a:bodyPr/>
        <a:lstStyle/>
        <a:p>
          <a:endParaRPr lang="es-ES"/>
        </a:p>
      </dgm:t>
    </dgm:pt>
    <dgm:pt modelId="{AC3E96BA-9661-4FE0-8B8F-867AD8D27566}" type="sibTrans" cxnId="{1B7B87C5-81B5-462C-80A8-14DA3B7C9E93}">
      <dgm:prSet/>
      <dgm:spPr/>
      <dgm:t>
        <a:bodyPr/>
        <a:lstStyle/>
        <a:p>
          <a:endParaRPr lang="es-ES"/>
        </a:p>
      </dgm:t>
    </dgm:pt>
    <dgm:pt modelId="{E7A751BA-730E-4D1B-837C-6882102388AF}">
      <dgm:prSet/>
      <dgm:spPr/>
      <dgm:t>
        <a:bodyPr/>
        <a:lstStyle/>
        <a:p>
          <a:pPr rtl="0"/>
          <a:r>
            <a:rPr lang="es-CL" dirty="0" smtClean="0"/>
            <a:t>La Red decidió no esperar a los usuarios sino salir a su encuentro. El punto de reunión fueron las salas de clases. </a:t>
          </a:r>
          <a:endParaRPr lang="es-ES" dirty="0" smtClean="0"/>
        </a:p>
      </dgm:t>
    </dgm:pt>
    <dgm:pt modelId="{69C212D3-FF19-4A55-92AE-4C2C215B0065}" type="parTrans" cxnId="{7B954ABE-A259-4B31-B8B0-C418FFD147F0}">
      <dgm:prSet/>
      <dgm:spPr/>
      <dgm:t>
        <a:bodyPr/>
        <a:lstStyle/>
        <a:p>
          <a:endParaRPr lang="es-ES"/>
        </a:p>
      </dgm:t>
    </dgm:pt>
    <dgm:pt modelId="{6B211DFB-D993-44DA-B06F-0A2C0877794B}" type="sibTrans" cxnId="{7B954ABE-A259-4B31-B8B0-C418FFD147F0}">
      <dgm:prSet/>
      <dgm:spPr/>
      <dgm:t>
        <a:bodyPr/>
        <a:lstStyle/>
        <a:p>
          <a:endParaRPr lang="es-ES"/>
        </a:p>
      </dgm:t>
    </dgm:pt>
    <dgm:pt modelId="{7F81F983-6EC0-4DC9-B0B4-732277FD99E1}">
      <dgm:prSet/>
      <dgm:spPr/>
      <dgm:t>
        <a:bodyPr/>
        <a:lstStyle/>
        <a:p>
          <a:pPr rtl="0"/>
          <a:r>
            <a:rPr lang="es-CL" dirty="0" smtClean="0"/>
            <a:t>Experiencia 2009 realizada en Sede Concepción y Sede Puerto Montt.</a:t>
          </a:r>
          <a:endParaRPr lang="es-CL" dirty="0"/>
        </a:p>
      </dgm:t>
    </dgm:pt>
    <dgm:pt modelId="{85A00186-A4C6-46E6-A5C6-563BBABE0556}" type="parTrans" cxnId="{5F21925E-0FE9-432F-BF39-0EFD93A4A432}">
      <dgm:prSet/>
      <dgm:spPr/>
      <dgm:t>
        <a:bodyPr/>
        <a:lstStyle/>
        <a:p>
          <a:endParaRPr lang="es-ES"/>
        </a:p>
      </dgm:t>
    </dgm:pt>
    <dgm:pt modelId="{67659FE9-4278-4BD4-B8D9-149EBE46EE9E}" type="sibTrans" cxnId="{5F21925E-0FE9-432F-BF39-0EFD93A4A432}">
      <dgm:prSet/>
      <dgm:spPr/>
      <dgm:t>
        <a:bodyPr/>
        <a:lstStyle/>
        <a:p>
          <a:endParaRPr lang="es-ES"/>
        </a:p>
      </dgm:t>
    </dgm:pt>
    <dgm:pt modelId="{1E79F4BD-23AC-49FE-BFFC-89E31B4C59BE}">
      <dgm:prSet/>
      <dgm:spPr/>
      <dgm:t>
        <a:bodyPr/>
        <a:lstStyle/>
        <a:p>
          <a:pPr rtl="0"/>
          <a:r>
            <a:rPr lang="es-CL" dirty="0" smtClean="0"/>
            <a:t>La respuesta de los estudiantes y de los académicos se fue incrementado, lo que se tradujo en la suscripción a otros recursos y a la implementación de la ALFIN en las otras Sedes.</a:t>
          </a:r>
          <a:endParaRPr lang="es-CL" dirty="0"/>
        </a:p>
      </dgm:t>
    </dgm:pt>
    <dgm:pt modelId="{06C96C09-458F-48F0-93C5-2CE3C104BB5D}" type="parTrans" cxnId="{3184D7A3-A533-4E6E-995B-BF3276CA8A66}">
      <dgm:prSet/>
      <dgm:spPr/>
      <dgm:t>
        <a:bodyPr/>
        <a:lstStyle/>
        <a:p>
          <a:endParaRPr lang="es-ES"/>
        </a:p>
      </dgm:t>
    </dgm:pt>
    <dgm:pt modelId="{BDCF4D50-AAC5-482C-AD00-EA1D381C1C15}" type="sibTrans" cxnId="{3184D7A3-A533-4E6E-995B-BF3276CA8A66}">
      <dgm:prSet/>
      <dgm:spPr/>
      <dgm:t>
        <a:bodyPr/>
        <a:lstStyle/>
        <a:p>
          <a:endParaRPr lang="es-ES"/>
        </a:p>
      </dgm:t>
    </dgm:pt>
    <dgm:pt modelId="{5ED6B498-59F0-4501-9F16-694A5878DF76}" type="pres">
      <dgm:prSet presAssocID="{26A0D5B1-05ED-40E4-A453-70C0FF8596FC}" presName="Name0" presStyleCnt="0">
        <dgm:presLayoutVars>
          <dgm:chMax val="7"/>
          <dgm:chPref val="7"/>
          <dgm:dir/>
        </dgm:presLayoutVars>
      </dgm:prSet>
      <dgm:spPr/>
      <dgm:t>
        <a:bodyPr/>
        <a:lstStyle/>
        <a:p>
          <a:endParaRPr lang="es-ES"/>
        </a:p>
      </dgm:t>
    </dgm:pt>
    <dgm:pt modelId="{F0E15541-B581-4214-9C7A-5DB51AAD7FC6}" type="pres">
      <dgm:prSet presAssocID="{26A0D5B1-05ED-40E4-A453-70C0FF8596FC}" presName="Name1" presStyleCnt="0"/>
      <dgm:spPr/>
    </dgm:pt>
    <dgm:pt modelId="{744E57CB-8337-4021-8DA5-C5EBF73AC7BD}" type="pres">
      <dgm:prSet presAssocID="{26A0D5B1-05ED-40E4-A453-70C0FF8596FC}" presName="cycle" presStyleCnt="0"/>
      <dgm:spPr/>
    </dgm:pt>
    <dgm:pt modelId="{4937E6F2-B062-4502-B9AA-2F6880388BDE}" type="pres">
      <dgm:prSet presAssocID="{26A0D5B1-05ED-40E4-A453-70C0FF8596FC}" presName="srcNode" presStyleLbl="node1" presStyleIdx="0" presStyleCnt="5"/>
      <dgm:spPr/>
    </dgm:pt>
    <dgm:pt modelId="{4C5BFAF5-4D19-4F36-B57D-223FA25772BD}" type="pres">
      <dgm:prSet presAssocID="{26A0D5B1-05ED-40E4-A453-70C0FF8596FC}" presName="conn" presStyleLbl="parChTrans1D2" presStyleIdx="0" presStyleCnt="1"/>
      <dgm:spPr/>
      <dgm:t>
        <a:bodyPr/>
        <a:lstStyle/>
        <a:p>
          <a:endParaRPr lang="es-ES"/>
        </a:p>
      </dgm:t>
    </dgm:pt>
    <dgm:pt modelId="{00A086D6-5222-407A-85FC-F2C946D2B4A4}" type="pres">
      <dgm:prSet presAssocID="{26A0D5B1-05ED-40E4-A453-70C0FF8596FC}" presName="extraNode" presStyleLbl="node1" presStyleIdx="0" presStyleCnt="5"/>
      <dgm:spPr/>
    </dgm:pt>
    <dgm:pt modelId="{381FF988-6C78-46CF-8F92-69358AC0DDE6}" type="pres">
      <dgm:prSet presAssocID="{26A0D5B1-05ED-40E4-A453-70C0FF8596FC}" presName="dstNode" presStyleLbl="node1" presStyleIdx="0" presStyleCnt="5"/>
      <dgm:spPr/>
    </dgm:pt>
    <dgm:pt modelId="{A172C3FF-084B-4B3D-A08C-DDC6F2F10823}" type="pres">
      <dgm:prSet presAssocID="{54577EDA-DBA2-41D6-B24C-5885216FB82A}" presName="text_1" presStyleLbl="node1" presStyleIdx="0" presStyleCnt="5">
        <dgm:presLayoutVars>
          <dgm:bulletEnabled val="1"/>
        </dgm:presLayoutVars>
      </dgm:prSet>
      <dgm:spPr/>
      <dgm:t>
        <a:bodyPr/>
        <a:lstStyle/>
        <a:p>
          <a:endParaRPr lang="es-ES"/>
        </a:p>
      </dgm:t>
    </dgm:pt>
    <dgm:pt modelId="{B2947187-C84F-4536-B505-2ADC6EA1C3F0}" type="pres">
      <dgm:prSet presAssocID="{54577EDA-DBA2-41D6-B24C-5885216FB82A}" presName="accent_1" presStyleCnt="0"/>
      <dgm:spPr/>
    </dgm:pt>
    <dgm:pt modelId="{9E24C914-AB34-448B-A780-4F425B4F10B1}" type="pres">
      <dgm:prSet presAssocID="{54577EDA-DBA2-41D6-B24C-5885216FB82A}" presName="accentRepeatNode" presStyleLbl="solidFgAcc1" presStyleIdx="0" presStyleCnt="5"/>
      <dgm:spPr/>
    </dgm:pt>
    <dgm:pt modelId="{71FE3A9A-CB83-434E-81D3-09EF1D2462A8}" type="pres">
      <dgm:prSet presAssocID="{791627FB-54F2-4233-B981-66C4F01AADA7}" presName="text_2" presStyleLbl="node1" presStyleIdx="1" presStyleCnt="5">
        <dgm:presLayoutVars>
          <dgm:bulletEnabled val="1"/>
        </dgm:presLayoutVars>
      </dgm:prSet>
      <dgm:spPr/>
      <dgm:t>
        <a:bodyPr/>
        <a:lstStyle/>
        <a:p>
          <a:endParaRPr lang="es-ES"/>
        </a:p>
      </dgm:t>
    </dgm:pt>
    <dgm:pt modelId="{74715654-B61A-4DF8-A32C-B5A9973043D4}" type="pres">
      <dgm:prSet presAssocID="{791627FB-54F2-4233-B981-66C4F01AADA7}" presName="accent_2" presStyleCnt="0"/>
      <dgm:spPr/>
    </dgm:pt>
    <dgm:pt modelId="{CF9A7AD4-DC87-4FBC-B8AB-30EC08862684}" type="pres">
      <dgm:prSet presAssocID="{791627FB-54F2-4233-B981-66C4F01AADA7}" presName="accentRepeatNode" presStyleLbl="solidFgAcc1" presStyleIdx="1" presStyleCnt="5"/>
      <dgm:spPr/>
    </dgm:pt>
    <dgm:pt modelId="{3E64E716-85EF-433F-A5E5-B43E2C75A73B}" type="pres">
      <dgm:prSet presAssocID="{E7A751BA-730E-4D1B-837C-6882102388AF}" presName="text_3" presStyleLbl="node1" presStyleIdx="2" presStyleCnt="5">
        <dgm:presLayoutVars>
          <dgm:bulletEnabled val="1"/>
        </dgm:presLayoutVars>
      </dgm:prSet>
      <dgm:spPr/>
      <dgm:t>
        <a:bodyPr/>
        <a:lstStyle/>
        <a:p>
          <a:endParaRPr lang="es-ES"/>
        </a:p>
      </dgm:t>
    </dgm:pt>
    <dgm:pt modelId="{DAF3E50F-05BA-4BEB-9AEF-FBDA0D3B49F9}" type="pres">
      <dgm:prSet presAssocID="{E7A751BA-730E-4D1B-837C-6882102388AF}" presName="accent_3" presStyleCnt="0"/>
      <dgm:spPr/>
    </dgm:pt>
    <dgm:pt modelId="{7170CE88-3A15-4821-BC40-F3382F4398EF}" type="pres">
      <dgm:prSet presAssocID="{E7A751BA-730E-4D1B-837C-6882102388AF}" presName="accentRepeatNode" presStyleLbl="solidFgAcc1" presStyleIdx="2" presStyleCnt="5"/>
      <dgm:spPr/>
    </dgm:pt>
    <dgm:pt modelId="{4BE92712-0DA8-4A94-BB72-57A1C4B5C281}" type="pres">
      <dgm:prSet presAssocID="{7F81F983-6EC0-4DC9-B0B4-732277FD99E1}" presName="text_4" presStyleLbl="node1" presStyleIdx="3" presStyleCnt="5">
        <dgm:presLayoutVars>
          <dgm:bulletEnabled val="1"/>
        </dgm:presLayoutVars>
      </dgm:prSet>
      <dgm:spPr/>
      <dgm:t>
        <a:bodyPr/>
        <a:lstStyle/>
        <a:p>
          <a:endParaRPr lang="es-ES"/>
        </a:p>
      </dgm:t>
    </dgm:pt>
    <dgm:pt modelId="{34119E4D-CB42-4BD6-A322-DEF9642F33AC}" type="pres">
      <dgm:prSet presAssocID="{7F81F983-6EC0-4DC9-B0B4-732277FD99E1}" presName="accent_4" presStyleCnt="0"/>
      <dgm:spPr/>
    </dgm:pt>
    <dgm:pt modelId="{EE113449-6538-43B1-9937-2B2F8833B1E3}" type="pres">
      <dgm:prSet presAssocID="{7F81F983-6EC0-4DC9-B0B4-732277FD99E1}" presName="accentRepeatNode" presStyleLbl="solidFgAcc1" presStyleIdx="3" presStyleCnt="5"/>
      <dgm:spPr/>
    </dgm:pt>
    <dgm:pt modelId="{3222243D-416D-4543-AF88-05C9B61A23BA}" type="pres">
      <dgm:prSet presAssocID="{1E79F4BD-23AC-49FE-BFFC-89E31B4C59BE}" presName="text_5" presStyleLbl="node1" presStyleIdx="4" presStyleCnt="5">
        <dgm:presLayoutVars>
          <dgm:bulletEnabled val="1"/>
        </dgm:presLayoutVars>
      </dgm:prSet>
      <dgm:spPr/>
      <dgm:t>
        <a:bodyPr/>
        <a:lstStyle/>
        <a:p>
          <a:endParaRPr lang="es-ES"/>
        </a:p>
      </dgm:t>
    </dgm:pt>
    <dgm:pt modelId="{F5B02C0A-FE03-4823-B172-FC96B033D1A9}" type="pres">
      <dgm:prSet presAssocID="{1E79F4BD-23AC-49FE-BFFC-89E31B4C59BE}" presName="accent_5" presStyleCnt="0"/>
      <dgm:spPr/>
    </dgm:pt>
    <dgm:pt modelId="{D94FC827-2B3B-4B6A-A8F2-02C295554371}" type="pres">
      <dgm:prSet presAssocID="{1E79F4BD-23AC-49FE-BFFC-89E31B4C59BE}" presName="accentRepeatNode" presStyleLbl="solidFgAcc1" presStyleIdx="4" presStyleCnt="5"/>
      <dgm:spPr/>
    </dgm:pt>
  </dgm:ptLst>
  <dgm:cxnLst>
    <dgm:cxn modelId="{3352417C-10B7-4F5E-8512-8B0D47053217}" type="presOf" srcId="{54577EDA-DBA2-41D6-B24C-5885216FB82A}" destId="{A172C3FF-084B-4B3D-A08C-DDC6F2F10823}" srcOrd="0" destOrd="0" presId="urn:microsoft.com/office/officeart/2008/layout/VerticalCurvedList"/>
    <dgm:cxn modelId="{C9DC2320-70A4-44FB-A67D-4EAC997DD0DE}" type="presOf" srcId="{26A0D5B1-05ED-40E4-A453-70C0FF8596FC}" destId="{5ED6B498-59F0-4501-9F16-694A5878DF76}" srcOrd="0" destOrd="0" presId="urn:microsoft.com/office/officeart/2008/layout/VerticalCurvedList"/>
    <dgm:cxn modelId="{E634F111-7363-4689-801E-109973D765D1}" type="presOf" srcId="{7F81F983-6EC0-4DC9-B0B4-732277FD99E1}" destId="{4BE92712-0DA8-4A94-BB72-57A1C4B5C281}" srcOrd="0" destOrd="0" presId="urn:microsoft.com/office/officeart/2008/layout/VerticalCurvedList"/>
    <dgm:cxn modelId="{392DB73A-120B-4060-AE8F-3CBC6C99D5E8}" srcId="{26A0D5B1-05ED-40E4-A453-70C0FF8596FC}" destId="{54577EDA-DBA2-41D6-B24C-5885216FB82A}" srcOrd="0" destOrd="0" parTransId="{E6565684-AA0C-4335-88F2-940617B84AAB}" sibTransId="{E8148136-5F11-44B7-B72E-B3B30166697A}"/>
    <dgm:cxn modelId="{B4CE2D59-87C0-4A36-AB85-DE2306B4C16F}" type="presOf" srcId="{E7A751BA-730E-4D1B-837C-6882102388AF}" destId="{3E64E716-85EF-433F-A5E5-B43E2C75A73B}" srcOrd="0" destOrd="0" presId="urn:microsoft.com/office/officeart/2008/layout/VerticalCurvedList"/>
    <dgm:cxn modelId="{1B7B87C5-81B5-462C-80A8-14DA3B7C9E93}" srcId="{26A0D5B1-05ED-40E4-A453-70C0FF8596FC}" destId="{791627FB-54F2-4233-B981-66C4F01AADA7}" srcOrd="1" destOrd="0" parTransId="{781F76D1-D625-4F8C-9374-8AB47ABE98C9}" sibTransId="{AC3E96BA-9661-4FE0-8B8F-867AD8D27566}"/>
    <dgm:cxn modelId="{2F8F7776-A881-4C2D-94F1-4FBA82C6A566}" type="presOf" srcId="{E8148136-5F11-44B7-B72E-B3B30166697A}" destId="{4C5BFAF5-4D19-4F36-B57D-223FA25772BD}" srcOrd="0" destOrd="0" presId="urn:microsoft.com/office/officeart/2008/layout/VerticalCurvedList"/>
    <dgm:cxn modelId="{5F21925E-0FE9-432F-BF39-0EFD93A4A432}" srcId="{26A0D5B1-05ED-40E4-A453-70C0FF8596FC}" destId="{7F81F983-6EC0-4DC9-B0B4-732277FD99E1}" srcOrd="3" destOrd="0" parTransId="{85A00186-A4C6-46E6-A5C6-563BBABE0556}" sibTransId="{67659FE9-4278-4BD4-B8D9-149EBE46EE9E}"/>
    <dgm:cxn modelId="{2C70EE74-1752-4CD9-A786-33ECC4BC12FA}" type="presOf" srcId="{1E79F4BD-23AC-49FE-BFFC-89E31B4C59BE}" destId="{3222243D-416D-4543-AF88-05C9B61A23BA}" srcOrd="0" destOrd="0" presId="urn:microsoft.com/office/officeart/2008/layout/VerticalCurvedList"/>
    <dgm:cxn modelId="{09542EA7-0323-4DC0-8258-BAEC21298564}" type="presOf" srcId="{791627FB-54F2-4233-B981-66C4F01AADA7}" destId="{71FE3A9A-CB83-434E-81D3-09EF1D2462A8}" srcOrd="0" destOrd="0" presId="urn:microsoft.com/office/officeart/2008/layout/VerticalCurvedList"/>
    <dgm:cxn modelId="{7B954ABE-A259-4B31-B8B0-C418FFD147F0}" srcId="{26A0D5B1-05ED-40E4-A453-70C0FF8596FC}" destId="{E7A751BA-730E-4D1B-837C-6882102388AF}" srcOrd="2" destOrd="0" parTransId="{69C212D3-FF19-4A55-92AE-4C2C215B0065}" sibTransId="{6B211DFB-D993-44DA-B06F-0A2C0877794B}"/>
    <dgm:cxn modelId="{3184D7A3-A533-4E6E-995B-BF3276CA8A66}" srcId="{26A0D5B1-05ED-40E4-A453-70C0FF8596FC}" destId="{1E79F4BD-23AC-49FE-BFFC-89E31B4C59BE}" srcOrd="4" destOrd="0" parTransId="{06C96C09-458F-48F0-93C5-2CE3C104BB5D}" sibTransId="{BDCF4D50-AAC5-482C-AD00-EA1D381C1C15}"/>
    <dgm:cxn modelId="{1DE7C9B0-22A3-417A-9A00-BE74D0B5B41F}" type="presParOf" srcId="{5ED6B498-59F0-4501-9F16-694A5878DF76}" destId="{F0E15541-B581-4214-9C7A-5DB51AAD7FC6}" srcOrd="0" destOrd="0" presId="urn:microsoft.com/office/officeart/2008/layout/VerticalCurvedList"/>
    <dgm:cxn modelId="{098DF9BB-0380-4DC7-AEBC-0F949DD66BFF}" type="presParOf" srcId="{F0E15541-B581-4214-9C7A-5DB51AAD7FC6}" destId="{744E57CB-8337-4021-8DA5-C5EBF73AC7BD}" srcOrd="0" destOrd="0" presId="urn:microsoft.com/office/officeart/2008/layout/VerticalCurvedList"/>
    <dgm:cxn modelId="{7DD8463D-EC0B-492B-AFF3-537762E5581F}" type="presParOf" srcId="{744E57CB-8337-4021-8DA5-C5EBF73AC7BD}" destId="{4937E6F2-B062-4502-B9AA-2F6880388BDE}" srcOrd="0" destOrd="0" presId="urn:microsoft.com/office/officeart/2008/layout/VerticalCurvedList"/>
    <dgm:cxn modelId="{810C3562-D594-4EA8-A1BB-98E548684DF1}" type="presParOf" srcId="{744E57CB-8337-4021-8DA5-C5EBF73AC7BD}" destId="{4C5BFAF5-4D19-4F36-B57D-223FA25772BD}" srcOrd="1" destOrd="0" presId="urn:microsoft.com/office/officeart/2008/layout/VerticalCurvedList"/>
    <dgm:cxn modelId="{7A52DBA4-6B26-4008-906D-D7541F4A068A}" type="presParOf" srcId="{744E57CB-8337-4021-8DA5-C5EBF73AC7BD}" destId="{00A086D6-5222-407A-85FC-F2C946D2B4A4}" srcOrd="2" destOrd="0" presId="urn:microsoft.com/office/officeart/2008/layout/VerticalCurvedList"/>
    <dgm:cxn modelId="{46CB7BF9-12B1-4561-9016-516E76A61353}" type="presParOf" srcId="{744E57CB-8337-4021-8DA5-C5EBF73AC7BD}" destId="{381FF988-6C78-46CF-8F92-69358AC0DDE6}" srcOrd="3" destOrd="0" presId="urn:microsoft.com/office/officeart/2008/layout/VerticalCurvedList"/>
    <dgm:cxn modelId="{EDFF36B1-794A-489A-A9C7-8F18C69C6BA5}" type="presParOf" srcId="{F0E15541-B581-4214-9C7A-5DB51AAD7FC6}" destId="{A172C3FF-084B-4B3D-A08C-DDC6F2F10823}" srcOrd="1" destOrd="0" presId="urn:microsoft.com/office/officeart/2008/layout/VerticalCurvedList"/>
    <dgm:cxn modelId="{22F443D4-34D9-497D-ABF6-140A2781F1F9}" type="presParOf" srcId="{F0E15541-B581-4214-9C7A-5DB51AAD7FC6}" destId="{B2947187-C84F-4536-B505-2ADC6EA1C3F0}" srcOrd="2" destOrd="0" presId="urn:microsoft.com/office/officeart/2008/layout/VerticalCurvedList"/>
    <dgm:cxn modelId="{892ED59C-D7F6-4B68-A247-F838CB5F6E4A}" type="presParOf" srcId="{B2947187-C84F-4536-B505-2ADC6EA1C3F0}" destId="{9E24C914-AB34-448B-A780-4F425B4F10B1}" srcOrd="0" destOrd="0" presId="urn:microsoft.com/office/officeart/2008/layout/VerticalCurvedList"/>
    <dgm:cxn modelId="{B9AACF9F-7AFF-4D62-9D2C-F7194EC7A599}" type="presParOf" srcId="{F0E15541-B581-4214-9C7A-5DB51AAD7FC6}" destId="{71FE3A9A-CB83-434E-81D3-09EF1D2462A8}" srcOrd="3" destOrd="0" presId="urn:microsoft.com/office/officeart/2008/layout/VerticalCurvedList"/>
    <dgm:cxn modelId="{8EBD16D2-5859-44D8-9295-6E01627AAFB7}" type="presParOf" srcId="{F0E15541-B581-4214-9C7A-5DB51AAD7FC6}" destId="{74715654-B61A-4DF8-A32C-B5A9973043D4}" srcOrd="4" destOrd="0" presId="urn:microsoft.com/office/officeart/2008/layout/VerticalCurvedList"/>
    <dgm:cxn modelId="{1D3A4B0F-4C34-4ABA-A483-040CFD5FE38E}" type="presParOf" srcId="{74715654-B61A-4DF8-A32C-B5A9973043D4}" destId="{CF9A7AD4-DC87-4FBC-B8AB-30EC08862684}" srcOrd="0" destOrd="0" presId="urn:microsoft.com/office/officeart/2008/layout/VerticalCurvedList"/>
    <dgm:cxn modelId="{2471A526-70E7-4382-9591-94BB498BE6A5}" type="presParOf" srcId="{F0E15541-B581-4214-9C7A-5DB51AAD7FC6}" destId="{3E64E716-85EF-433F-A5E5-B43E2C75A73B}" srcOrd="5" destOrd="0" presId="urn:microsoft.com/office/officeart/2008/layout/VerticalCurvedList"/>
    <dgm:cxn modelId="{2CE77765-BEE7-425E-B979-28E8BBFC4662}" type="presParOf" srcId="{F0E15541-B581-4214-9C7A-5DB51AAD7FC6}" destId="{DAF3E50F-05BA-4BEB-9AEF-FBDA0D3B49F9}" srcOrd="6" destOrd="0" presId="urn:microsoft.com/office/officeart/2008/layout/VerticalCurvedList"/>
    <dgm:cxn modelId="{31DE2FC7-0F14-48B1-AC8C-9FDF26291916}" type="presParOf" srcId="{DAF3E50F-05BA-4BEB-9AEF-FBDA0D3B49F9}" destId="{7170CE88-3A15-4821-BC40-F3382F4398EF}" srcOrd="0" destOrd="0" presId="urn:microsoft.com/office/officeart/2008/layout/VerticalCurvedList"/>
    <dgm:cxn modelId="{A9FD34A8-7A64-4484-ABE0-2F763F0B57E6}" type="presParOf" srcId="{F0E15541-B581-4214-9C7A-5DB51AAD7FC6}" destId="{4BE92712-0DA8-4A94-BB72-57A1C4B5C281}" srcOrd="7" destOrd="0" presId="urn:microsoft.com/office/officeart/2008/layout/VerticalCurvedList"/>
    <dgm:cxn modelId="{23980FAA-A139-4123-9E50-3D770B6811C2}" type="presParOf" srcId="{F0E15541-B581-4214-9C7A-5DB51AAD7FC6}" destId="{34119E4D-CB42-4BD6-A322-DEF9642F33AC}" srcOrd="8" destOrd="0" presId="urn:microsoft.com/office/officeart/2008/layout/VerticalCurvedList"/>
    <dgm:cxn modelId="{9DD78712-DB8E-4B5C-895E-6E6FB666AD85}" type="presParOf" srcId="{34119E4D-CB42-4BD6-A322-DEF9642F33AC}" destId="{EE113449-6538-43B1-9937-2B2F8833B1E3}" srcOrd="0" destOrd="0" presId="urn:microsoft.com/office/officeart/2008/layout/VerticalCurvedList"/>
    <dgm:cxn modelId="{6B08F03D-B3A3-4B0F-9DCE-C27AD9AADD47}" type="presParOf" srcId="{F0E15541-B581-4214-9C7A-5DB51AAD7FC6}" destId="{3222243D-416D-4543-AF88-05C9B61A23BA}" srcOrd="9" destOrd="0" presId="urn:microsoft.com/office/officeart/2008/layout/VerticalCurvedList"/>
    <dgm:cxn modelId="{0FCD9C93-A8FE-41DD-8EE4-AF17A758684B}" type="presParOf" srcId="{F0E15541-B581-4214-9C7A-5DB51AAD7FC6}" destId="{F5B02C0A-FE03-4823-B172-FC96B033D1A9}" srcOrd="10" destOrd="0" presId="urn:microsoft.com/office/officeart/2008/layout/VerticalCurvedList"/>
    <dgm:cxn modelId="{A353C0FC-2682-41DF-B75A-C5883CAEEF57}" type="presParOf" srcId="{F5B02C0A-FE03-4823-B172-FC96B033D1A9}" destId="{D94FC827-2B3B-4B6A-A8F2-02C29555437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3940DD-4F8F-4C37-BE67-5E5D42715F33}" type="doc">
      <dgm:prSet loTypeId="urn:microsoft.com/office/officeart/2005/8/layout/equation2" loCatId="relationship" qsTypeId="urn:microsoft.com/office/officeart/2005/8/quickstyle/simple5" qsCatId="simple" csTypeId="urn:microsoft.com/office/officeart/2005/8/colors/colorful3" csCatId="colorful" phldr="1"/>
      <dgm:spPr/>
      <dgm:t>
        <a:bodyPr/>
        <a:lstStyle/>
        <a:p>
          <a:endParaRPr lang="es-ES"/>
        </a:p>
      </dgm:t>
    </dgm:pt>
    <dgm:pt modelId="{7A3CD63B-9F0A-44F9-9CA7-7FD3FA87DA75}">
      <dgm:prSet phldrT="[Texto]"/>
      <dgm:spPr/>
      <dgm:t>
        <a:bodyPr/>
        <a:lstStyle/>
        <a:p>
          <a:r>
            <a:rPr lang="es-ES" b="1" dirty="0" smtClean="0"/>
            <a:t>2009</a:t>
          </a:r>
          <a:endParaRPr lang="es-ES" b="1" dirty="0"/>
        </a:p>
      </dgm:t>
    </dgm:pt>
    <dgm:pt modelId="{A25B6064-B36A-42AB-B948-0F87F626A5FF}" type="parTrans" cxnId="{4456FBFC-3EAA-41A9-92E3-97F7BF1163B8}">
      <dgm:prSet/>
      <dgm:spPr/>
      <dgm:t>
        <a:bodyPr/>
        <a:lstStyle/>
        <a:p>
          <a:endParaRPr lang="es-ES" b="1"/>
        </a:p>
      </dgm:t>
    </dgm:pt>
    <dgm:pt modelId="{2391BE44-AD5F-44AE-BE9E-6A14467BE4D5}" type="sibTrans" cxnId="{4456FBFC-3EAA-41A9-92E3-97F7BF1163B8}">
      <dgm:prSet/>
      <dgm:spPr/>
      <dgm:t>
        <a:bodyPr/>
        <a:lstStyle/>
        <a:p>
          <a:endParaRPr lang="es-ES" b="1"/>
        </a:p>
      </dgm:t>
    </dgm:pt>
    <dgm:pt modelId="{B31663CA-585A-4189-8D02-8095C7E7622C}">
      <dgm:prSet phldrT="[Texto]"/>
      <dgm:spPr/>
      <dgm:t>
        <a:bodyPr/>
        <a:lstStyle/>
        <a:p>
          <a:r>
            <a:rPr lang="es-ES" b="1" dirty="0" smtClean="0"/>
            <a:t>2019</a:t>
          </a:r>
          <a:endParaRPr lang="es-ES" b="1" dirty="0"/>
        </a:p>
      </dgm:t>
    </dgm:pt>
    <dgm:pt modelId="{0BE78801-6AE0-4B6D-AC49-077B099212DE}" type="parTrans" cxnId="{1E14C3BE-0511-40F4-B8B7-50F73E6B06E8}">
      <dgm:prSet/>
      <dgm:spPr/>
      <dgm:t>
        <a:bodyPr/>
        <a:lstStyle/>
        <a:p>
          <a:endParaRPr lang="es-ES" b="1"/>
        </a:p>
      </dgm:t>
    </dgm:pt>
    <dgm:pt modelId="{3BAE256E-9BA0-43C8-AD9C-008AE63214A4}" type="sibTrans" cxnId="{1E14C3BE-0511-40F4-B8B7-50F73E6B06E8}">
      <dgm:prSet/>
      <dgm:spPr/>
      <dgm:t>
        <a:bodyPr/>
        <a:lstStyle/>
        <a:p>
          <a:endParaRPr lang="es-ES" b="1"/>
        </a:p>
      </dgm:t>
    </dgm:pt>
    <dgm:pt modelId="{852BF1C5-0670-49F7-85C6-AEDFBCED2CF6}" type="pres">
      <dgm:prSet presAssocID="{983940DD-4F8F-4C37-BE67-5E5D42715F33}" presName="Name0" presStyleCnt="0">
        <dgm:presLayoutVars>
          <dgm:dir/>
          <dgm:resizeHandles val="exact"/>
        </dgm:presLayoutVars>
      </dgm:prSet>
      <dgm:spPr/>
      <dgm:t>
        <a:bodyPr/>
        <a:lstStyle/>
        <a:p>
          <a:endParaRPr lang="es-ES"/>
        </a:p>
      </dgm:t>
    </dgm:pt>
    <dgm:pt modelId="{DDAD9A50-666C-414F-8BF4-3B165688C695}" type="pres">
      <dgm:prSet presAssocID="{983940DD-4F8F-4C37-BE67-5E5D42715F33}" presName="vNodes" presStyleCnt="0"/>
      <dgm:spPr/>
    </dgm:pt>
    <dgm:pt modelId="{B83F2B94-F15D-4888-A293-51513F743C30}" type="pres">
      <dgm:prSet presAssocID="{7A3CD63B-9F0A-44F9-9CA7-7FD3FA87DA75}" presName="node" presStyleLbl="node1" presStyleIdx="0" presStyleCnt="2">
        <dgm:presLayoutVars>
          <dgm:bulletEnabled val="1"/>
        </dgm:presLayoutVars>
      </dgm:prSet>
      <dgm:spPr/>
      <dgm:t>
        <a:bodyPr/>
        <a:lstStyle/>
        <a:p>
          <a:endParaRPr lang="es-ES"/>
        </a:p>
      </dgm:t>
    </dgm:pt>
    <dgm:pt modelId="{1A52B7DD-FB73-4EDE-A2E3-60233E8C3735}" type="pres">
      <dgm:prSet presAssocID="{983940DD-4F8F-4C37-BE67-5E5D42715F33}" presName="sibTransLast" presStyleLbl="sibTrans2D1" presStyleIdx="0" presStyleCnt="1"/>
      <dgm:spPr/>
      <dgm:t>
        <a:bodyPr/>
        <a:lstStyle/>
        <a:p>
          <a:endParaRPr lang="es-ES"/>
        </a:p>
      </dgm:t>
    </dgm:pt>
    <dgm:pt modelId="{63B83C5B-778D-44D7-AF94-AFF57875AE42}" type="pres">
      <dgm:prSet presAssocID="{983940DD-4F8F-4C37-BE67-5E5D42715F33}" presName="connectorText" presStyleLbl="sibTrans2D1" presStyleIdx="0" presStyleCnt="1"/>
      <dgm:spPr/>
      <dgm:t>
        <a:bodyPr/>
        <a:lstStyle/>
        <a:p>
          <a:endParaRPr lang="es-ES"/>
        </a:p>
      </dgm:t>
    </dgm:pt>
    <dgm:pt modelId="{1B3F8886-740E-4C22-AEC4-FF2FFAB6FB0C}" type="pres">
      <dgm:prSet presAssocID="{983940DD-4F8F-4C37-BE67-5E5D42715F33}" presName="lastNode" presStyleLbl="node1" presStyleIdx="1" presStyleCnt="2">
        <dgm:presLayoutVars>
          <dgm:bulletEnabled val="1"/>
        </dgm:presLayoutVars>
      </dgm:prSet>
      <dgm:spPr/>
      <dgm:t>
        <a:bodyPr/>
        <a:lstStyle/>
        <a:p>
          <a:endParaRPr lang="es-ES"/>
        </a:p>
      </dgm:t>
    </dgm:pt>
  </dgm:ptLst>
  <dgm:cxnLst>
    <dgm:cxn modelId="{906401E4-FFC1-4AAB-A684-77C6658EFB34}" type="presOf" srcId="{2391BE44-AD5F-44AE-BE9E-6A14467BE4D5}" destId="{1A52B7DD-FB73-4EDE-A2E3-60233E8C3735}" srcOrd="0" destOrd="0" presId="urn:microsoft.com/office/officeart/2005/8/layout/equation2"/>
    <dgm:cxn modelId="{6DAEE879-FDFC-4031-A7D3-B53D1EDD4D91}" type="presOf" srcId="{7A3CD63B-9F0A-44F9-9CA7-7FD3FA87DA75}" destId="{B83F2B94-F15D-4888-A293-51513F743C30}" srcOrd="0" destOrd="0" presId="urn:microsoft.com/office/officeart/2005/8/layout/equation2"/>
    <dgm:cxn modelId="{4456FBFC-3EAA-41A9-92E3-97F7BF1163B8}" srcId="{983940DD-4F8F-4C37-BE67-5E5D42715F33}" destId="{7A3CD63B-9F0A-44F9-9CA7-7FD3FA87DA75}" srcOrd="0" destOrd="0" parTransId="{A25B6064-B36A-42AB-B948-0F87F626A5FF}" sibTransId="{2391BE44-AD5F-44AE-BE9E-6A14467BE4D5}"/>
    <dgm:cxn modelId="{56FF2C75-D3B3-48D2-AB42-168DD4715378}" type="presOf" srcId="{B31663CA-585A-4189-8D02-8095C7E7622C}" destId="{1B3F8886-740E-4C22-AEC4-FF2FFAB6FB0C}" srcOrd="0" destOrd="0" presId="urn:microsoft.com/office/officeart/2005/8/layout/equation2"/>
    <dgm:cxn modelId="{9471E051-2F67-4E1E-9DE7-56ECD30120CB}" type="presOf" srcId="{983940DD-4F8F-4C37-BE67-5E5D42715F33}" destId="{852BF1C5-0670-49F7-85C6-AEDFBCED2CF6}" srcOrd="0" destOrd="0" presId="urn:microsoft.com/office/officeart/2005/8/layout/equation2"/>
    <dgm:cxn modelId="{ED964A8C-CCCB-4815-BD22-6E477D23A56F}" type="presOf" srcId="{2391BE44-AD5F-44AE-BE9E-6A14467BE4D5}" destId="{63B83C5B-778D-44D7-AF94-AFF57875AE42}" srcOrd="1" destOrd="0" presId="urn:microsoft.com/office/officeart/2005/8/layout/equation2"/>
    <dgm:cxn modelId="{1E14C3BE-0511-40F4-B8B7-50F73E6B06E8}" srcId="{983940DD-4F8F-4C37-BE67-5E5D42715F33}" destId="{B31663CA-585A-4189-8D02-8095C7E7622C}" srcOrd="1" destOrd="0" parTransId="{0BE78801-6AE0-4B6D-AC49-077B099212DE}" sibTransId="{3BAE256E-9BA0-43C8-AD9C-008AE63214A4}"/>
    <dgm:cxn modelId="{E9A0E20E-5EA0-45C4-9A7B-44AE8CE97D12}" type="presParOf" srcId="{852BF1C5-0670-49F7-85C6-AEDFBCED2CF6}" destId="{DDAD9A50-666C-414F-8BF4-3B165688C695}" srcOrd="0" destOrd="0" presId="urn:microsoft.com/office/officeart/2005/8/layout/equation2"/>
    <dgm:cxn modelId="{A0999B38-3579-4384-9D20-0E4CF6111556}" type="presParOf" srcId="{DDAD9A50-666C-414F-8BF4-3B165688C695}" destId="{B83F2B94-F15D-4888-A293-51513F743C30}" srcOrd="0" destOrd="0" presId="urn:microsoft.com/office/officeart/2005/8/layout/equation2"/>
    <dgm:cxn modelId="{78DCEF1E-F623-4C49-8D45-BCF2486D6FC2}" type="presParOf" srcId="{852BF1C5-0670-49F7-85C6-AEDFBCED2CF6}" destId="{1A52B7DD-FB73-4EDE-A2E3-60233E8C3735}" srcOrd="1" destOrd="0" presId="urn:microsoft.com/office/officeart/2005/8/layout/equation2"/>
    <dgm:cxn modelId="{AC3CF164-9F46-46CD-B457-6C07E8F2079F}" type="presParOf" srcId="{1A52B7DD-FB73-4EDE-A2E3-60233E8C3735}" destId="{63B83C5B-778D-44D7-AF94-AFF57875AE42}" srcOrd="0" destOrd="0" presId="urn:microsoft.com/office/officeart/2005/8/layout/equation2"/>
    <dgm:cxn modelId="{A6570B37-6D4E-42BB-81C2-7F37B5558D80}" type="presParOf" srcId="{852BF1C5-0670-49F7-85C6-AEDFBCED2CF6}" destId="{1B3F8886-740E-4C22-AEC4-FF2FFAB6FB0C}" srcOrd="2" destOrd="0" presId="urn:microsoft.com/office/officeart/2005/8/layout/equati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C6C813-1FCD-43DC-A5B5-D234D82356C8}" type="doc">
      <dgm:prSet loTypeId="urn:microsoft.com/office/officeart/2009/3/layout/RandomtoResultProcess" loCatId="process" qsTypeId="urn:microsoft.com/office/officeart/2005/8/quickstyle/simple5" qsCatId="simple" csTypeId="urn:microsoft.com/office/officeart/2005/8/colors/colorful4" csCatId="colorful" phldr="1"/>
      <dgm:spPr/>
      <dgm:t>
        <a:bodyPr/>
        <a:lstStyle/>
        <a:p>
          <a:endParaRPr lang="es-ES"/>
        </a:p>
      </dgm:t>
    </dgm:pt>
    <dgm:pt modelId="{4FF3333B-7D50-485F-A502-E17C59D0A99B}">
      <dgm:prSet phldrT="[Texto]"/>
      <dgm:spPr/>
      <dgm:t>
        <a:bodyPr/>
        <a:lstStyle/>
        <a:p>
          <a:r>
            <a:rPr lang="es-ES" dirty="0" smtClean="0"/>
            <a:t>2009</a:t>
          </a:r>
          <a:endParaRPr lang="es-ES" dirty="0"/>
        </a:p>
      </dgm:t>
    </dgm:pt>
    <dgm:pt modelId="{01C792C5-78E4-4A53-A8D5-DD4A8BE7B0BB}" type="parTrans" cxnId="{8D8475ED-B8C4-4171-B506-EDD872FE33D8}">
      <dgm:prSet/>
      <dgm:spPr/>
      <dgm:t>
        <a:bodyPr/>
        <a:lstStyle/>
        <a:p>
          <a:endParaRPr lang="es-ES"/>
        </a:p>
      </dgm:t>
    </dgm:pt>
    <dgm:pt modelId="{BC3E9753-A73F-499F-9BD4-BB7364E3F987}" type="sibTrans" cxnId="{8D8475ED-B8C4-4171-B506-EDD872FE33D8}">
      <dgm:prSet/>
      <dgm:spPr/>
      <dgm:t>
        <a:bodyPr/>
        <a:lstStyle/>
        <a:p>
          <a:endParaRPr lang="es-ES"/>
        </a:p>
      </dgm:t>
    </dgm:pt>
    <dgm:pt modelId="{0824AAA0-E818-4335-B3D9-AAA44D7C6E42}">
      <dgm:prSet phldrT="[Texto]"/>
      <dgm:spPr/>
      <dgm:t>
        <a:bodyPr/>
        <a:lstStyle/>
        <a:p>
          <a:r>
            <a:rPr lang="es-ES" dirty="0" smtClean="0"/>
            <a:t>131.388</a:t>
          </a:r>
          <a:endParaRPr lang="es-ES" dirty="0"/>
        </a:p>
      </dgm:t>
    </dgm:pt>
    <dgm:pt modelId="{E155CCD7-E9BB-458D-8038-317CAAA86329}" type="parTrans" cxnId="{D1680D02-B6C3-406D-8A56-44E1F6CBA0EC}">
      <dgm:prSet/>
      <dgm:spPr/>
      <dgm:t>
        <a:bodyPr/>
        <a:lstStyle/>
        <a:p>
          <a:endParaRPr lang="es-ES"/>
        </a:p>
      </dgm:t>
    </dgm:pt>
    <dgm:pt modelId="{F32A54FE-214C-49E9-B461-969B1F79A70B}" type="sibTrans" cxnId="{D1680D02-B6C3-406D-8A56-44E1F6CBA0EC}">
      <dgm:prSet/>
      <dgm:spPr/>
      <dgm:t>
        <a:bodyPr/>
        <a:lstStyle/>
        <a:p>
          <a:endParaRPr lang="es-ES"/>
        </a:p>
      </dgm:t>
    </dgm:pt>
    <dgm:pt modelId="{78A0A741-98AD-463E-9C79-A6B55DEE6138}">
      <dgm:prSet phldrT="[Texto]"/>
      <dgm:spPr/>
      <dgm:t>
        <a:bodyPr/>
        <a:lstStyle/>
        <a:p>
          <a:r>
            <a:rPr lang="es-ES" dirty="0" smtClean="0"/>
            <a:t>A sept.</a:t>
          </a:r>
        </a:p>
        <a:p>
          <a:r>
            <a:rPr lang="es-ES" dirty="0" smtClean="0"/>
            <a:t>2019</a:t>
          </a:r>
          <a:endParaRPr lang="es-ES" dirty="0"/>
        </a:p>
      </dgm:t>
    </dgm:pt>
    <dgm:pt modelId="{B22BCE1E-A730-45E2-AD0F-B9AB055FB867}" type="parTrans" cxnId="{1AA03041-17EA-4706-B94B-4A4993F699A8}">
      <dgm:prSet/>
      <dgm:spPr/>
      <dgm:t>
        <a:bodyPr/>
        <a:lstStyle/>
        <a:p>
          <a:endParaRPr lang="es-ES"/>
        </a:p>
      </dgm:t>
    </dgm:pt>
    <dgm:pt modelId="{C67D5CC1-04A6-4A7F-995F-0D3286A5A1D0}" type="sibTrans" cxnId="{1AA03041-17EA-4706-B94B-4A4993F699A8}">
      <dgm:prSet/>
      <dgm:spPr/>
      <dgm:t>
        <a:bodyPr/>
        <a:lstStyle/>
        <a:p>
          <a:endParaRPr lang="es-ES"/>
        </a:p>
      </dgm:t>
    </dgm:pt>
    <dgm:pt modelId="{651CE6C2-373A-4109-9901-CF0886E01128}">
      <dgm:prSet phldrT="[Texto]"/>
      <dgm:spPr/>
      <dgm:t>
        <a:bodyPr/>
        <a:lstStyle/>
        <a:p>
          <a:r>
            <a:rPr lang="es-ES" dirty="0" smtClean="0"/>
            <a:t>15.874.737</a:t>
          </a:r>
          <a:endParaRPr lang="es-ES" dirty="0"/>
        </a:p>
      </dgm:t>
    </dgm:pt>
    <dgm:pt modelId="{3EF46D07-48F4-40A5-A874-096E934212BF}" type="parTrans" cxnId="{F4245856-99CC-4563-A431-8388DFB6E3F9}">
      <dgm:prSet/>
      <dgm:spPr/>
      <dgm:t>
        <a:bodyPr/>
        <a:lstStyle/>
        <a:p>
          <a:endParaRPr lang="es-ES"/>
        </a:p>
      </dgm:t>
    </dgm:pt>
    <dgm:pt modelId="{0C088245-56D6-4ABF-A683-B120C9A00AC2}" type="sibTrans" cxnId="{F4245856-99CC-4563-A431-8388DFB6E3F9}">
      <dgm:prSet/>
      <dgm:spPr/>
      <dgm:t>
        <a:bodyPr/>
        <a:lstStyle/>
        <a:p>
          <a:endParaRPr lang="es-ES"/>
        </a:p>
      </dgm:t>
    </dgm:pt>
    <dgm:pt modelId="{78FE9858-CD9C-4945-8D10-691594A2B0BA}" type="pres">
      <dgm:prSet presAssocID="{5DC6C813-1FCD-43DC-A5B5-D234D82356C8}" presName="Name0" presStyleCnt="0">
        <dgm:presLayoutVars>
          <dgm:dir/>
          <dgm:animOne val="branch"/>
          <dgm:animLvl val="lvl"/>
        </dgm:presLayoutVars>
      </dgm:prSet>
      <dgm:spPr/>
      <dgm:t>
        <a:bodyPr/>
        <a:lstStyle/>
        <a:p>
          <a:endParaRPr lang="es-ES"/>
        </a:p>
      </dgm:t>
    </dgm:pt>
    <dgm:pt modelId="{5E8B901F-DC3B-4163-8DA6-6A2A21AE71FA}" type="pres">
      <dgm:prSet presAssocID="{4FF3333B-7D50-485F-A502-E17C59D0A99B}" presName="chaos" presStyleCnt="0"/>
      <dgm:spPr/>
      <dgm:t>
        <a:bodyPr/>
        <a:lstStyle/>
        <a:p>
          <a:endParaRPr lang="es-ES"/>
        </a:p>
      </dgm:t>
    </dgm:pt>
    <dgm:pt modelId="{9C081CFB-2F04-43F5-9CDB-0C2E24DE0DAC}" type="pres">
      <dgm:prSet presAssocID="{4FF3333B-7D50-485F-A502-E17C59D0A99B}" presName="parTx1" presStyleLbl="revTx" presStyleIdx="0" presStyleCnt="3"/>
      <dgm:spPr/>
      <dgm:t>
        <a:bodyPr/>
        <a:lstStyle/>
        <a:p>
          <a:endParaRPr lang="es-ES"/>
        </a:p>
      </dgm:t>
    </dgm:pt>
    <dgm:pt modelId="{CFC53712-526B-4F78-A984-1E9FB506B884}" type="pres">
      <dgm:prSet presAssocID="{4FF3333B-7D50-485F-A502-E17C59D0A99B}" presName="desTx1" presStyleLbl="revTx" presStyleIdx="1" presStyleCnt="3">
        <dgm:presLayoutVars>
          <dgm:bulletEnabled val="1"/>
        </dgm:presLayoutVars>
      </dgm:prSet>
      <dgm:spPr/>
      <dgm:t>
        <a:bodyPr/>
        <a:lstStyle/>
        <a:p>
          <a:endParaRPr lang="es-ES"/>
        </a:p>
      </dgm:t>
    </dgm:pt>
    <dgm:pt modelId="{E99B3D90-73BE-47F1-91C8-ED398F4D2987}" type="pres">
      <dgm:prSet presAssocID="{4FF3333B-7D50-485F-A502-E17C59D0A99B}" presName="c1" presStyleLbl="node1" presStyleIdx="0" presStyleCnt="19"/>
      <dgm:spPr/>
      <dgm:t>
        <a:bodyPr/>
        <a:lstStyle/>
        <a:p>
          <a:endParaRPr lang="es-ES"/>
        </a:p>
      </dgm:t>
    </dgm:pt>
    <dgm:pt modelId="{0921A854-78F3-43BB-ACD2-4DC12CE4B3FA}" type="pres">
      <dgm:prSet presAssocID="{4FF3333B-7D50-485F-A502-E17C59D0A99B}" presName="c2" presStyleLbl="node1" presStyleIdx="1" presStyleCnt="19"/>
      <dgm:spPr/>
      <dgm:t>
        <a:bodyPr/>
        <a:lstStyle/>
        <a:p>
          <a:endParaRPr lang="es-ES"/>
        </a:p>
      </dgm:t>
    </dgm:pt>
    <dgm:pt modelId="{767010A7-2635-433B-8021-4CB6CC7D8AF6}" type="pres">
      <dgm:prSet presAssocID="{4FF3333B-7D50-485F-A502-E17C59D0A99B}" presName="c3" presStyleLbl="node1" presStyleIdx="2" presStyleCnt="19"/>
      <dgm:spPr/>
      <dgm:t>
        <a:bodyPr/>
        <a:lstStyle/>
        <a:p>
          <a:endParaRPr lang="es-ES"/>
        </a:p>
      </dgm:t>
    </dgm:pt>
    <dgm:pt modelId="{B264642F-3865-4422-843A-D6CCABC2B115}" type="pres">
      <dgm:prSet presAssocID="{4FF3333B-7D50-485F-A502-E17C59D0A99B}" presName="c4" presStyleLbl="node1" presStyleIdx="3" presStyleCnt="19"/>
      <dgm:spPr/>
      <dgm:t>
        <a:bodyPr/>
        <a:lstStyle/>
        <a:p>
          <a:endParaRPr lang="es-ES"/>
        </a:p>
      </dgm:t>
    </dgm:pt>
    <dgm:pt modelId="{2C55F6D7-6E88-4FBD-8C0D-D880673DE1F3}" type="pres">
      <dgm:prSet presAssocID="{4FF3333B-7D50-485F-A502-E17C59D0A99B}" presName="c5" presStyleLbl="node1" presStyleIdx="4" presStyleCnt="19"/>
      <dgm:spPr/>
      <dgm:t>
        <a:bodyPr/>
        <a:lstStyle/>
        <a:p>
          <a:endParaRPr lang="es-ES"/>
        </a:p>
      </dgm:t>
    </dgm:pt>
    <dgm:pt modelId="{E1883746-850F-4CEB-9719-11E195FAD872}" type="pres">
      <dgm:prSet presAssocID="{4FF3333B-7D50-485F-A502-E17C59D0A99B}" presName="c6" presStyleLbl="node1" presStyleIdx="5" presStyleCnt="19"/>
      <dgm:spPr/>
      <dgm:t>
        <a:bodyPr/>
        <a:lstStyle/>
        <a:p>
          <a:endParaRPr lang="es-ES"/>
        </a:p>
      </dgm:t>
    </dgm:pt>
    <dgm:pt modelId="{4DCCD983-219B-44D6-AD5E-457DF3684417}" type="pres">
      <dgm:prSet presAssocID="{4FF3333B-7D50-485F-A502-E17C59D0A99B}" presName="c7" presStyleLbl="node1" presStyleIdx="6" presStyleCnt="19"/>
      <dgm:spPr/>
      <dgm:t>
        <a:bodyPr/>
        <a:lstStyle/>
        <a:p>
          <a:endParaRPr lang="es-ES"/>
        </a:p>
      </dgm:t>
    </dgm:pt>
    <dgm:pt modelId="{BB5FBF1C-F734-4D86-96B4-A231C0F9C98E}" type="pres">
      <dgm:prSet presAssocID="{4FF3333B-7D50-485F-A502-E17C59D0A99B}" presName="c8" presStyleLbl="node1" presStyleIdx="7" presStyleCnt="19"/>
      <dgm:spPr/>
      <dgm:t>
        <a:bodyPr/>
        <a:lstStyle/>
        <a:p>
          <a:endParaRPr lang="es-ES"/>
        </a:p>
      </dgm:t>
    </dgm:pt>
    <dgm:pt modelId="{BDDA4D18-C889-4D6D-809D-214CCA1EA186}" type="pres">
      <dgm:prSet presAssocID="{4FF3333B-7D50-485F-A502-E17C59D0A99B}" presName="c9" presStyleLbl="node1" presStyleIdx="8" presStyleCnt="19"/>
      <dgm:spPr/>
      <dgm:t>
        <a:bodyPr/>
        <a:lstStyle/>
        <a:p>
          <a:endParaRPr lang="es-ES"/>
        </a:p>
      </dgm:t>
    </dgm:pt>
    <dgm:pt modelId="{1E2580B8-5D63-4E69-BA86-CB27961939C3}" type="pres">
      <dgm:prSet presAssocID="{4FF3333B-7D50-485F-A502-E17C59D0A99B}" presName="c10" presStyleLbl="node1" presStyleIdx="9" presStyleCnt="19"/>
      <dgm:spPr/>
      <dgm:t>
        <a:bodyPr/>
        <a:lstStyle/>
        <a:p>
          <a:endParaRPr lang="es-ES"/>
        </a:p>
      </dgm:t>
    </dgm:pt>
    <dgm:pt modelId="{B627FE83-2FD8-4D1A-AC9D-301A6F8C5784}" type="pres">
      <dgm:prSet presAssocID="{4FF3333B-7D50-485F-A502-E17C59D0A99B}" presName="c11" presStyleLbl="node1" presStyleIdx="10" presStyleCnt="19"/>
      <dgm:spPr/>
      <dgm:t>
        <a:bodyPr/>
        <a:lstStyle/>
        <a:p>
          <a:endParaRPr lang="es-ES"/>
        </a:p>
      </dgm:t>
    </dgm:pt>
    <dgm:pt modelId="{0BC9002B-4F23-4505-A8F1-06478374438A}" type="pres">
      <dgm:prSet presAssocID="{4FF3333B-7D50-485F-A502-E17C59D0A99B}" presName="c12" presStyleLbl="node1" presStyleIdx="11" presStyleCnt="19"/>
      <dgm:spPr/>
      <dgm:t>
        <a:bodyPr/>
        <a:lstStyle/>
        <a:p>
          <a:endParaRPr lang="es-ES"/>
        </a:p>
      </dgm:t>
    </dgm:pt>
    <dgm:pt modelId="{FBC26FBC-E762-4D81-8E77-4E726510E68E}" type="pres">
      <dgm:prSet presAssocID="{4FF3333B-7D50-485F-A502-E17C59D0A99B}" presName="c13" presStyleLbl="node1" presStyleIdx="12" presStyleCnt="19"/>
      <dgm:spPr/>
      <dgm:t>
        <a:bodyPr/>
        <a:lstStyle/>
        <a:p>
          <a:endParaRPr lang="es-ES"/>
        </a:p>
      </dgm:t>
    </dgm:pt>
    <dgm:pt modelId="{0511D1B1-28BA-4AFC-98CB-4F21A0195050}" type="pres">
      <dgm:prSet presAssocID="{4FF3333B-7D50-485F-A502-E17C59D0A99B}" presName="c14" presStyleLbl="node1" presStyleIdx="13" presStyleCnt="19"/>
      <dgm:spPr/>
      <dgm:t>
        <a:bodyPr/>
        <a:lstStyle/>
        <a:p>
          <a:endParaRPr lang="es-ES"/>
        </a:p>
      </dgm:t>
    </dgm:pt>
    <dgm:pt modelId="{33DE3515-48E1-4C59-B8D6-920A0C017DA7}" type="pres">
      <dgm:prSet presAssocID="{4FF3333B-7D50-485F-A502-E17C59D0A99B}" presName="c15" presStyleLbl="node1" presStyleIdx="14" presStyleCnt="19"/>
      <dgm:spPr/>
      <dgm:t>
        <a:bodyPr/>
        <a:lstStyle/>
        <a:p>
          <a:endParaRPr lang="es-ES"/>
        </a:p>
      </dgm:t>
    </dgm:pt>
    <dgm:pt modelId="{2D4E4C00-5B51-4191-95F9-B67A91CCDE5C}" type="pres">
      <dgm:prSet presAssocID="{4FF3333B-7D50-485F-A502-E17C59D0A99B}" presName="c16" presStyleLbl="node1" presStyleIdx="15" presStyleCnt="19"/>
      <dgm:spPr/>
      <dgm:t>
        <a:bodyPr/>
        <a:lstStyle/>
        <a:p>
          <a:endParaRPr lang="es-ES"/>
        </a:p>
      </dgm:t>
    </dgm:pt>
    <dgm:pt modelId="{4114CC3F-15DC-434C-A5E2-57129D655361}" type="pres">
      <dgm:prSet presAssocID="{4FF3333B-7D50-485F-A502-E17C59D0A99B}" presName="c17" presStyleLbl="node1" presStyleIdx="16" presStyleCnt="19"/>
      <dgm:spPr/>
      <dgm:t>
        <a:bodyPr/>
        <a:lstStyle/>
        <a:p>
          <a:endParaRPr lang="es-ES"/>
        </a:p>
      </dgm:t>
    </dgm:pt>
    <dgm:pt modelId="{2F59E358-087F-4747-9EB8-2B4A5FB30C73}" type="pres">
      <dgm:prSet presAssocID="{4FF3333B-7D50-485F-A502-E17C59D0A99B}" presName="c18" presStyleLbl="node1" presStyleIdx="17" presStyleCnt="19"/>
      <dgm:spPr/>
      <dgm:t>
        <a:bodyPr/>
        <a:lstStyle/>
        <a:p>
          <a:endParaRPr lang="es-ES"/>
        </a:p>
      </dgm:t>
    </dgm:pt>
    <dgm:pt modelId="{1E6684D4-E392-4DCD-B196-0D618C1EE6AD}" type="pres">
      <dgm:prSet presAssocID="{BC3E9753-A73F-499F-9BD4-BB7364E3F987}" presName="chevronComposite1" presStyleCnt="0"/>
      <dgm:spPr/>
      <dgm:t>
        <a:bodyPr/>
        <a:lstStyle/>
        <a:p>
          <a:endParaRPr lang="es-ES"/>
        </a:p>
      </dgm:t>
    </dgm:pt>
    <dgm:pt modelId="{A656F5E1-7C2A-4DBB-832C-3F2E367EFB5A}" type="pres">
      <dgm:prSet presAssocID="{BC3E9753-A73F-499F-9BD4-BB7364E3F987}" presName="chevron1" presStyleLbl="sibTrans2D1" presStyleIdx="0" presStyleCnt="2"/>
      <dgm:spPr/>
      <dgm:t>
        <a:bodyPr/>
        <a:lstStyle/>
        <a:p>
          <a:endParaRPr lang="es-ES"/>
        </a:p>
      </dgm:t>
    </dgm:pt>
    <dgm:pt modelId="{3D1C1DAF-0DC4-48D5-B70C-21557FE79B03}" type="pres">
      <dgm:prSet presAssocID="{BC3E9753-A73F-499F-9BD4-BB7364E3F987}" presName="spChevron1" presStyleCnt="0"/>
      <dgm:spPr/>
      <dgm:t>
        <a:bodyPr/>
        <a:lstStyle/>
        <a:p>
          <a:endParaRPr lang="es-ES"/>
        </a:p>
      </dgm:t>
    </dgm:pt>
    <dgm:pt modelId="{4FA183B8-77D5-417F-B18A-BF853F5A6807}" type="pres">
      <dgm:prSet presAssocID="{BC3E9753-A73F-499F-9BD4-BB7364E3F987}" presName="overlap" presStyleCnt="0"/>
      <dgm:spPr/>
      <dgm:t>
        <a:bodyPr/>
        <a:lstStyle/>
        <a:p>
          <a:endParaRPr lang="es-ES"/>
        </a:p>
      </dgm:t>
    </dgm:pt>
    <dgm:pt modelId="{54EA7051-18CD-426F-8804-BD0D4A1BF5D7}" type="pres">
      <dgm:prSet presAssocID="{BC3E9753-A73F-499F-9BD4-BB7364E3F987}" presName="chevronComposite2" presStyleCnt="0"/>
      <dgm:spPr/>
      <dgm:t>
        <a:bodyPr/>
        <a:lstStyle/>
        <a:p>
          <a:endParaRPr lang="es-ES"/>
        </a:p>
      </dgm:t>
    </dgm:pt>
    <dgm:pt modelId="{504DA1AB-2EA3-4358-B7EF-87B8E806587B}" type="pres">
      <dgm:prSet presAssocID="{BC3E9753-A73F-499F-9BD4-BB7364E3F987}" presName="chevron2" presStyleLbl="sibTrans2D1" presStyleIdx="1" presStyleCnt="2"/>
      <dgm:spPr/>
      <dgm:t>
        <a:bodyPr/>
        <a:lstStyle/>
        <a:p>
          <a:endParaRPr lang="es-ES"/>
        </a:p>
      </dgm:t>
    </dgm:pt>
    <dgm:pt modelId="{D19B5546-22DD-44BF-9F1A-96295AB7D37A}" type="pres">
      <dgm:prSet presAssocID="{BC3E9753-A73F-499F-9BD4-BB7364E3F987}" presName="spChevron2" presStyleCnt="0"/>
      <dgm:spPr/>
      <dgm:t>
        <a:bodyPr/>
        <a:lstStyle/>
        <a:p>
          <a:endParaRPr lang="es-ES"/>
        </a:p>
      </dgm:t>
    </dgm:pt>
    <dgm:pt modelId="{26507A21-2980-4B2B-89AE-2A7652C2DEDF}" type="pres">
      <dgm:prSet presAssocID="{78A0A741-98AD-463E-9C79-A6B55DEE6138}" presName="last" presStyleCnt="0"/>
      <dgm:spPr/>
      <dgm:t>
        <a:bodyPr/>
        <a:lstStyle/>
        <a:p>
          <a:endParaRPr lang="es-ES"/>
        </a:p>
      </dgm:t>
    </dgm:pt>
    <dgm:pt modelId="{97C0E224-9464-48C0-9883-FDA17300BBFA}" type="pres">
      <dgm:prSet presAssocID="{78A0A741-98AD-463E-9C79-A6B55DEE6138}" presName="circleTx" presStyleLbl="node1" presStyleIdx="18" presStyleCnt="19"/>
      <dgm:spPr/>
      <dgm:t>
        <a:bodyPr/>
        <a:lstStyle/>
        <a:p>
          <a:endParaRPr lang="es-ES"/>
        </a:p>
      </dgm:t>
    </dgm:pt>
    <dgm:pt modelId="{6EEDA9F2-05B7-43E5-9876-98AAC73E5B73}" type="pres">
      <dgm:prSet presAssocID="{78A0A741-98AD-463E-9C79-A6B55DEE6138}" presName="desTxN" presStyleLbl="revTx" presStyleIdx="2" presStyleCnt="3">
        <dgm:presLayoutVars>
          <dgm:bulletEnabled val="1"/>
        </dgm:presLayoutVars>
      </dgm:prSet>
      <dgm:spPr/>
      <dgm:t>
        <a:bodyPr/>
        <a:lstStyle/>
        <a:p>
          <a:endParaRPr lang="es-ES"/>
        </a:p>
      </dgm:t>
    </dgm:pt>
    <dgm:pt modelId="{768063A3-1CD8-4040-984C-5E668F3ABA71}" type="pres">
      <dgm:prSet presAssocID="{78A0A741-98AD-463E-9C79-A6B55DEE6138}" presName="spN" presStyleCnt="0"/>
      <dgm:spPr/>
      <dgm:t>
        <a:bodyPr/>
        <a:lstStyle/>
        <a:p>
          <a:endParaRPr lang="es-ES"/>
        </a:p>
      </dgm:t>
    </dgm:pt>
  </dgm:ptLst>
  <dgm:cxnLst>
    <dgm:cxn modelId="{B24E60BA-AB45-4418-A213-39FA9A653E3F}" type="presOf" srcId="{78A0A741-98AD-463E-9C79-A6B55DEE6138}" destId="{97C0E224-9464-48C0-9883-FDA17300BBFA}" srcOrd="0" destOrd="0" presId="urn:microsoft.com/office/officeart/2009/3/layout/RandomtoResultProcess"/>
    <dgm:cxn modelId="{8D8475ED-B8C4-4171-B506-EDD872FE33D8}" srcId="{5DC6C813-1FCD-43DC-A5B5-D234D82356C8}" destId="{4FF3333B-7D50-485F-A502-E17C59D0A99B}" srcOrd="0" destOrd="0" parTransId="{01C792C5-78E4-4A53-A8D5-DD4A8BE7B0BB}" sibTransId="{BC3E9753-A73F-499F-9BD4-BB7364E3F987}"/>
    <dgm:cxn modelId="{D1680D02-B6C3-406D-8A56-44E1F6CBA0EC}" srcId="{4FF3333B-7D50-485F-A502-E17C59D0A99B}" destId="{0824AAA0-E818-4335-B3D9-AAA44D7C6E42}" srcOrd="0" destOrd="0" parTransId="{E155CCD7-E9BB-458D-8038-317CAAA86329}" sibTransId="{F32A54FE-214C-49E9-B461-969B1F79A70B}"/>
    <dgm:cxn modelId="{1AA03041-17EA-4706-B94B-4A4993F699A8}" srcId="{5DC6C813-1FCD-43DC-A5B5-D234D82356C8}" destId="{78A0A741-98AD-463E-9C79-A6B55DEE6138}" srcOrd="1" destOrd="0" parTransId="{B22BCE1E-A730-45E2-AD0F-B9AB055FB867}" sibTransId="{C67D5CC1-04A6-4A7F-995F-0D3286A5A1D0}"/>
    <dgm:cxn modelId="{D2219A9B-5EFA-49B5-974F-E3AA3D4C3526}" type="presOf" srcId="{651CE6C2-373A-4109-9901-CF0886E01128}" destId="{6EEDA9F2-05B7-43E5-9876-98AAC73E5B73}" srcOrd="0" destOrd="0" presId="urn:microsoft.com/office/officeart/2009/3/layout/RandomtoResultProcess"/>
    <dgm:cxn modelId="{99C238EC-6F83-4404-AD93-548234F905E2}" type="presOf" srcId="{5DC6C813-1FCD-43DC-A5B5-D234D82356C8}" destId="{78FE9858-CD9C-4945-8D10-691594A2B0BA}" srcOrd="0" destOrd="0" presId="urn:microsoft.com/office/officeart/2009/3/layout/RandomtoResultProcess"/>
    <dgm:cxn modelId="{516DC2C8-6D45-4C2E-9669-B1C88E17A16E}" type="presOf" srcId="{4FF3333B-7D50-485F-A502-E17C59D0A99B}" destId="{9C081CFB-2F04-43F5-9CDB-0C2E24DE0DAC}" srcOrd="0" destOrd="0" presId="urn:microsoft.com/office/officeart/2009/3/layout/RandomtoResultProcess"/>
    <dgm:cxn modelId="{9DF35C74-917C-4BEE-B2C7-24677AD84ED0}" type="presOf" srcId="{0824AAA0-E818-4335-B3D9-AAA44D7C6E42}" destId="{CFC53712-526B-4F78-A984-1E9FB506B884}" srcOrd="0" destOrd="0" presId="urn:microsoft.com/office/officeart/2009/3/layout/RandomtoResultProcess"/>
    <dgm:cxn modelId="{F4245856-99CC-4563-A431-8388DFB6E3F9}" srcId="{78A0A741-98AD-463E-9C79-A6B55DEE6138}" destId="{651CE6C2-373A-4109-9901-CF0886E01128}" srcOrd="0" destOrd="0" parTransId="{3EF46D07-48F4-40A5-A874-096E934212BF}" sibTransId="{0C088245-56D6-4ABF-A683-B120C9A00AC2}"/>
    <dgm:cxn modelId="{AD723295-EF20-4A47-A8BC-1B40CAA388F9}" type="presParOf" srcId="{78FE9858-CD9C-4945-8D10-691594A2B0BA}" destId="{5E8B901F-DC3B-4163-8DA6-6A2A21AE71FA}" srcOrd="0" destOrd="0" presId="urn:microsoft.com/office/officeart/2009/3/layout/RandomtoResultProcess"/>
    <dgm:cxn modelId="{ABC60A6A-3AEC-4CCF-9BD4-6BC61BB0A29F}" type="presParOf" srcId="{5E8B901F-DC3B-4163-8DA6-6A2A21AE71FA}" destId="{9C081CFB-2F04-43F5-9CDB-0C2E24DE0DAC}" srcOrd="0" destOrd="0" presId="urn:microsoft.com/office/officeart/2009/3/layout/RandomtoResultProcess"/>
    <dgm:cxn modelId="{26EFEFA3-20F8-499B-AB54-20053DB92105}" type="presParOf" srcId="{5E8B901F-DC3B-4163-8DA6-6A2A21AE71FA}" destId="{CFC53712-526B-4F78-A984-1E9FB506B884}" srcOrd="1" destOrd="0" presId="urn:microsoft.com/office/officeart/2009/3/layout/RandomtoResultProcess"/>
    <dgm:cxn modelId="{ABD0FFF7-57ED-45C0-B769-6715D04D1C29}" type="presParOf" srcId="{5E8B901F-DC3B-4163-8DA6-6A2A21AE71FA}" destId="{E99B3D90-73BE-47F1-91C8-ED398F4D2987}" srcOrd="2" destOrd="0" presId="urn:microsoft.com/office/officeart/2009/3/layout/RandomtoResultProcess"/>
    <dgm:cxn modelId="{567B0D99-CB33-4624-8992-80CCF18E47E3}" type="presParOf" srcId="{5E8B901F-DC3B-4163-8DA6-6A2A21AE71FA}" destId="{0921A854-78F3-43BB-ACD2-4DC12CE4B3FA}" srcOrd="3" destOrd="0" presId="urn:microsoft.com/office/officeart/2009/3/layout/RandomtoResultProcess"/>
    <dgm:cxn modelId="{FEA6694F-D4C4-4DB5-AA58-BCC57E788139}" type="presParOf" srcId="{5E8B901F-DC3B-4163-8DA6-6A2A21AE71FA}" destId="{767010A7-2635-433B-8021-4CB6CC7D8AF6}" srcOrd="4" destOrd="0" presId="urn:microsoft.com/office/officeart/2009/3/layout/RandomtoResultProcess"/>
    <dgm:cxn modelId="{203F2DB0-AEEB-4A98-A1B8-E3724FD3429B}" type="presParOf" srcId="{5E8B901F-DC3B-4163-8DA6-6A2A21AE71FA}" destId="{B264642F-3865-4422-843A-D6CCABC2B115}" srcOrd="5" destOrd="0" presId="urn:microsoft.com/office/officeart/2009/3/layout/RandomtoResultProcess"/>
    <dgm:cxn modelId="{CB9B4119-C923-485F-8307-E3AC143BC54B}" type="presParOf" srcId="{5E8B901F-DC3B-4163-8DA6-6A2A21AE71FA}" destId="{2C55F6D7-6E88-4FBD-8C0D-D880673DE1F3}" srcOrd="6" destOrd="0" presId="urn:microsoft.com/office/officeart/2009/3/layout/RandomtoResultProcess"/>
    <dgm:cxn modelId="{1E91EBFE-97A0-4A95-AB9C-08ADF21B7278}" type="presParOf" srcId="{5E8B901F-DC3B-4163-8DA6-6A2A21AE71FA}" destId="{E1883746-850F-4CEB-9719-11E195FAD872}" srcOrd="7" destOrd="0" presId="urn:microsoft.com/office/officeart/2009/3/layout/RandomtoResultProcess"/>
    <dgm:cxn modelId="{5AA91086-AE0A-4833-B94C-1EF021360169}" type="presParOf" srcId="{5E8B901F-DC3B-4163-8DA6-6A2A21AE71FA}" destId="{4DCCD983-219B-44D6-AD5E-457DF3684417}" srcOrd="8" destOrd="0" presId="urn:microsoft.com/office/officeart/2009/3/layout/RandomtoResultProcess"/>
    <dgm:cxn modelId="{2BD7D6B3-68A8-49E4-8ACE-4B78C6756A43}" type="presParOf" srcId="{5E8B901F-DC3B-4163-8DA6-6A2A21AE71FA}" destId="{BB5FBF1C-F734-4D86-96B4-A231C0F9C98E}" srcOrd="9" destOrd="0" presId="urn:microsoft.com/office/officeart/2009/3/layout/RandomtoResultProcess"/>
    <dgm:cxn modelId="{E7515836-7E2C-4056-BA1F-FEDFC0E0B1A2}" type="presParOf" srcId="{5E8B901F-DC3B-4163-8DA6-6A2A21AE71FA}" destId="{BDDA4D18-C889-4D6D-809D-214CCA1EA186}" srcOrd="10" destOrd="0" presId="urn:microsoft.com/office/officeart/2009/3/layout/RandomtoResultProcess"/>
    <dgm:cxn modelId="{4233ED06-8CC6-4195-9716-96D8C09E1DB3}" type="presParOf" srcId="{5E8B901F-DC3B-4163-8DA6-6A2A21AE71FA}" destId="{1E2580B8-5D63-4E69-BA86-CB27961939C3}" srcOrd="11" destOrd="0" presId="urn:microsoft.com/office/officeart/2009/3/layout/RandomtoResultProcess"/>
    <dgm:cxn modelId="{C317D2F3-76BA-47B8-A52D-3685E8977538}" type="presParOf" srcId="{5E8B901F-DC3B-4163-8DA6-6A2A21AE71FA}" destId="{B627FE83-2FD8-4D1A-AC9D-301A6F8C5784}" srcOrd="12" destOrd="0" presId="urn:microsoft.com/office/officeart/2009/3/layout/RandomtoResultProcess"/>
    <dgm:cxn modelId="{596B2371-9887-40FD-8C11-C2B376291B1D}" type="presParOf" srcId="{5E8B901F-DC3B-4163-8DA6-6A2A21AE71FA}" destId="{0BC9002B-4F23-4505-A8F1-06478374438A}" srcOrd="13" destOrd="0" presId="urn:microsoft.com/office/officeart/2009/3/layout/RandomtoResultProcess"/>
    <dgm:cxn modelId="{948493E2-F11E-4CC3-8F30-5DA306A631AA}" type="presParOf" srcId="{5E8B901F-DC3B-4163-8DA6-6A2A21AE71FA}" destId="{FBC26FBC-E762-4D81-8E77-4E726510E68E}" srcOrd="14" destOrd="0" presId="urn:microsoft.com/office/officeart/2009/3/layout/RandomtoResultProcess"/>
    <dgm:cxn modelId="{A0911A33-1716-4D4E-ABE2-B6AA7D518544}" type="presParOf" srcId="{5E8B901F-DC3B-4163-8DA6-6A2A21AE71FA}" destId="{0511D1B1-28BA-4AFC-98CB-4F21A0195050}" srcOrd="15" destOrd="0" presId="urn:microsoft.com/office/officeart/2009/3/layout/RandomtoResultProcess"/>
    <dgm:cxn modelId="{58E48882-75DE-45EF-8103-FC84B8A483FC}" type="presParOf" srcId="{5E8B901F-DC3B-4163-8DA6-6A2A21AE71FA}" destId="{33DE3515-48E1-4C59-B8D6-920A0C017DA7}" srcOrd="16" destOrd="0" presId="urn:microsoft.com/office/officeart/2009/3/layout/RandomtoResultProcess"/>
    <dgm:cxn modelId="{B2F21518-13C0-451D-8F3E-8AD52DA3EAD1}" type="presParOf" srcId="{5E8B901F-DC3B-4163-8DA6-6A2A21AE71FA}" destId="{2D4E4C00-5B51-4191-95F9-B67A91CCDE5C}" srcOrd="17" destOrd="0" presId="urn:microsoft.com/office/officeart/2009/3/layout/RandomtoResultProcess"/>
    <dgm:cxn modelId="{83FB9540-C47F-4C0B-9C78-763215B49BC0}" type="presParOf" srcId="{5E8B901F-DC3B-4163-8DA6-6A2A21AE71FA}" destId="{4114CC3F-15DC-434C-A5E2-57129D655361}" srcOrd="18" destOrd="0" presId="urn:microsoft.com/office/officeart/2009/3/layout/RandomtoResultProcess"/>
    <dgm:cxn modelId="{9BF2CB8C-9707-4961-A65D-5653CE33BA1B}" type="presParOf" srcId="{5E8B901F-DC3B-4163-8DA6-6A2A21AE71FA}" destId="{2F59E358-087F-4747-9EB8-2B4A5FB30C73}" srcOrd="19" destOrd="0" presId="urn:microsoft.com/office/officeart/2009/3/layout/RandomtoResultProcess"/>
    <dgm:cxn modelId="{4A320FF8-9D64-4BF1-A1EE-B4FEFBDD354B}" type="presParOf" srcId="{78FE9858-CD9C-4945-8D10-691594A2B0BA}" destId="{1E6684D4-E392-4DCD-B196-0D618C1EE6AD}" srcOrd="1" destOrd="0" presId="urn:microsoft.com/office/officeart/2009/3/layout/RandomtoResultProcess"/>
    <dgm:cxn modelId="{69E74DC8-5102-4D54-94EF-79019AFDE79E}" type="presParOf" srcId="{1E6684D4-E392-4DCD-B196-0D618C1EE6AD}" destId="{A656F5E1-7C2A-4DBB-832C-3F2E367EFB5A}" srcOrd="0" destOrd="0" presId="urn:microsoft.com/office/officeart/2009/3/layout/RandomtoResultProcess"/>
    <dgm:cxn modelId="{F648AB6E-C69E-4080-9D76-31EF83AEAA40}" type="presParOf" srcId="{1E6684D4-E392-4DCD-B196-0D618C1EE6AD}" destId="{3D1C1DAF-0DC4-48D5-B70C-21557FE79B03}" srcOrd="1" destOrd="0" presId="urn:microsoft.com/office/officeart/2009/3/layout/RandomtoResultProcess"/>
    <dgm:cxn modelId="{817CD799-8EAF-4AB9-A17E-33B71D1611BE}" type="presParOf" srcId="{78FE9858-CD9C-4945-8D10-691594A2B0BA}" destId="{4FA183B8-77D5-417F-B18A-BF853F5A6807}" srcOrd="2" destOrd="0" presId="urn:microsoft.com/office/officeart/2009/3/layout/RandomtoResultProcess"/>
    <dgm:cxn modelId="{B50137C4-DB33-46B9-B1CB-01891190F758}" type="presParOf" srcId="{78FE9858-CD9C-4945-8D10-691594A2B0BA}" destId="{54EA7051-18CD-426F-8804-BD0D4A1BF5D7}" srcOrd="3" destOrd="0" presId="urn:microsoft.com/office/officeart/2009/3/layout/RandomtoResultProcess"/>
    <dgm:cxn modelId="{EFA68ACF-5E58-42CC-A315-715DB07D9CBA}" type="presParOf" srcId="{54EA7051-18CD-426F-8804-BD0D4A1BF5D7}" destId="{504DA1AB-2EA3-4358-B7EF-87B8E806587B}" srcOrd="0" destOrd="0" presId="urn:microsoft.com/office/officeart/2009/3/layout/RandomtoResultProcess"/>
    <dgm:cxn modelId="{C9549E9D-6A07-45DC-BA24-7BFBEA8B1F32}" type="presParOf" srcId="{54EA7051-18CD-426F-8804-BD0D4A1BF5D7}" destId="{D19B5546-22DD-44BF-9F1A-96295AB7D37A}" srcOrd="1" destOrd="0" presId="urn:microsoft.com/office/officeart/2009/3/layout/RandomtoResultProcess"/>
    <dgm:cxn modelId="{7B7F25F6-6245-4098-A533-74692AC83F70}" type="presParOf" srcId="{78FE9858-CD9C-4945-8D10-691594A2B0BA}" destId="{26507A21-2980-4B2B-89AE-2A7652C2DEDF}" srcOrd="4" destOrd="0" presId="urn:microsoft.com/office/officeart/2009/3/layout/RandomtoResultProcess"/>
    <dgm:cxn modelId="{C81A6599-7EBC-47D7-A0FC-A163842E59E1}" type="presParOf" srcId="{26507A21-2980-4B2B-89AE-2A7652C2DEDF}" destId="{97C0E224-9464-48C0-9883-FDA17300BBFA}" srcOrd="0" destOrd="0" presId="urn:microsoft.com/office/officeart/2009/3/layout/RandomtoResultProcess"/>
    <dgm:cxn modelId="{97832E70-EBD3-4C33-B82F-5F57994711BB}" type="presParOf" srcId="{26507A21-2980-4B2B-89AE-2A7652C2DEDF}" destId="{6EEDA9F2-05B7-43E5-9876-98AAC73E5B73}" srcOrd="1" destOrd="0" presId="urn:microsoft.com/office/officeart/2009/3/layout/RandomtoResultProcess"/>
    <dgm:cxn modelId="{8690BA17-2E33-4794-B820-C6F022B9B93E}" type="presParOf" srcId="{26507A21-2980-4B2B-89AE-2A7652C2DEDF}" destId="{768063A3-1CD8-4040-984C-5E668F3ABA71}" srcOrd="2"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1B6F1A-3638-493E-9C3B-FAA6CA32BBD3}" type="doc">
      <dgm:prSet loTypeId="urn:microsoft.com/office/officeart/2005/8/layout/cycle1" loCatId="cycle" qsTypeId="urn:microsoft.com/office/officeart/2005/8/quickstyle/simple5" qsCatId="simple" csTypeId="urn:microsoft.com/office/officeart/2005/8/colors/colorful1" csCatId="colorful" phldr="1"/>
      <dgm:spPr/>
      <dgm:t>
        <a:bodyPr/>
        <a:lstStyle/>
        <a:p>
          <a:endParaRPr lang="es-ES"/>
        </a:p>
      </dgm:t>
    </dgm:pt>
    <dgm:pt modelId="{C099E5F8-B025-404F-B8A3-3581491260EB}">
      <dgm:prSet custT="1"/>
      <dgm:spPr/>
      <dgm:t>
        <a:bodyPr/>
        <a:lstStyle/>
        <a:p>
          <a:pPr rtl="0"/>
          <a:r>
            <a:rPr lang="es-CL" sz="1400" b="1" dirty="0" smtClean="0"/>
            <a:t>Ciclos de talleres continuos en carreras</a:t>
          </a:r>
          <a:endParaRPr lang="es-CL" sz="1400" b="1" dirty="0"/>
        </a:p>
      </dgm:t>
    </dgm:pt>
    <dgm:pt modelId="{E955675A-D0F5-47F4-A7BC-CD0B2AE368A8}" type="parTrans" cxnId="{A7214BA3-C1FC-4582-BF52-A4957AFC99AB}">
      <dgm:prSet/>
      <dgm:spPr/>
      <dgm:t>
        <a:bodyPr/>
        <a:lstStyle/>
        <a:p>
          <a:endParaRPr lang="es-ES" sz="1400" b="1"/>
        </a:p>
      </dgm:t>
    </dgm:pt>
    <dgm:pt modelId="{D58C35F3-C05A-4BA5-A4C1-A31B87E701F1}" type="sibTrans" cxnId="{A7214BA3-C1FC-4582-BF52-A4957AFC99AB}">
      <dgm:prSet/>
      <dgm:spPr/>
      <dgm:t>
        <a:bodyPr/>
        <a:lstStyle/>
        <a:p>
          <a:endParaRPr lang="es-ES" sz="1400" b="1"/>
        </a:p>
      </dgm:t>
    </dgm:pt>
    <dgm:pt modelId="{2DEB3B6F-E8D7-4F14-BCBC-5D645C43BFE1}">
      <dgm:prSet custT="1"/>
      <dgm:spPr/>
      <dgm:t>
        <a:bodyPr/>
        <a:lstStyle/>
        <a:p>
          <a:pPr rtl="0"/>
          <a:r>
            <a:rPr lang="es-CL" sz="1400" b="1" dirty="0" smtClean="0"/>
            <a:t>Integración de la ALFIN en asignaturas</a:t>
          </a:r>
          <a:endParaRPr lang="es-CL" sz="1400" b="1" dirty="0"/>
        </a:p>
      </dgm:t>
    </dgm:pt>
    <dgm:pt modelId="{DA5A2037-122F-44A2-8D15-86D3806C03D8}" type="parTrans" cxnId="{A056CBD9-E1DF-4384-9C45-A02EA47F22F0}">
      <dgm:prSet/>
      <dgm:spPr/>
      <dgm:t>
        <a:bodyPr/>
        <a:lstStyle/>
        <a:p>
          <a:endParaRPr lang="es-ES" sz="1400" b="1"/>
        </a:p>
      </dgm:t>
    </dgm:pt>
    <dgm:pt modelId="{98661EF1-F89F-469D-BFD1-E884383FB2FA}" type="sibTrans" cxnId="{A056CBD9-E1DF-4384-9C45-A02EA47F22F0}">
      <dgm:prSet/>
      <dgm:spPr/>
      <dgm:t>
        <a:bodyPr/>
        <a:lstStyle/>
        <a:p>
          <a:endParaRPr lang="es-ES" sz="1400" b="1"/>
        </a:p>
      </dgm:t>
    </dgm:pt>
    <dgm:pt modelId="{836C5CFA-DBF2-4358-B8E5-96765B93070C}">
      <dgm:prSet custT="1"/>
      <dgm:spPr/>
      <dgm:t>
        <a:bodyPr/>
        <a:lstStyle/>
        <a:p>
          <a:pPr rtl="0"/>
          <a:r>
            <a:rPr lang="es-CL" sz="1400" b="1" dirty="0" smtClean="0"/>
            <a:t>Talleres a académicos de carreras</a:t>
          </a:r>
          <a:endParaRPr lang="es-CL" sz="1400" b="1" dirty="0"/>
        </a:p>
      </dgm:t>
    </dgm:pt>
    <dgm:pt modelId="{7B042152-772E-4555-83DB-54E87E6714D0}" type="parTrans" cxnId="{B0572CF3-8D4B-4E8A-A053-B70417FAC303}">
      <dgm:prSet/>
      <dgm:spPr/>
      <dgm:t>
        <a:bodyPr/>
        <a:lstStyle/>
        <a:p>
          <a:endParaRPr lang="es-ES" sz="1400" b="1"/>
        </a:p>
      </dgm:t>
    </dgm:pt>
    <dgm:pt modelId="{6BA5C7F3-E464-4DB4-8642-AC2C641B6D1A}" type="sibTrans" cxnId="{B0572CF3-8D4B-4E8A-A053-B70417FAC303}">
      <dgm:prSet/>
      <dgm:spPr/>
      <dgm:t>
        <a:bodyPr/>
        <a:lstStyle/>
        <a:p>
          <a:endParaRPr lang="es-ES" sz="1400" b="1"/>
        </a:p>
      </dgm:t>
    </dgm:pt>
    <dgm:pt modelId="{0108B51B-D294-450D-807E-DB0378D93CD4}">
      <dgm:prSet custT="1"/>
      <dgm:spPr/>
      <dgm:t>
        <a:bodyPr/>
        <a:lstStyle/>
        <a:p>
          <a:pPr rtl="0"/>
          <a:r>
            <a:rPr lang="es-CL" sz="1400" b="1" dirty="0" smtClean="0"/>
            <a:t>Tutorías</a:t>
          </a:r>
          <a:endParaRPr lang="es-CL" sz="1400" b="1" dirty="0"/>
        </a:p>
      </dgm:t>
    </dgm:pt>
    <dgm:pt modelId="{5DE9DC9F-9BBE-4E76-AB50-93B12B8777ED}" type="parTrans" cxnId="{16343159-D999-430E-AFD3-C40CF542A4A0}">
      <dgm:prSet/>
      <dgm:spPr/>
      <dgm:t>
        <a:bodyPr/>
        <a:lstStyle/>
        <a:p>
          <a:endParaRPr lang="es-ES" sz="1400" b="1"/>
        </a:p>
      </dgm:t>
    </dgm:pt>
    <dgm:pt modelId="{BE1C2F84-6A91-4D03-A511-F41AC862EDEA}" type="sibTrans" cxnId="{16343159-D999-430E-AFD3-C40CF542A4A0}">
      <dgm:prSet/>
      <dgm:spPr/>
      <dgm:t>
        <a:bodyPr/>
        <a:lstStyle/>
        <a:p>
          <a:endParaRPr lang="es-ES" sz="1600" b="1"/>
        </a:p>
      </dgm:t>
    </dgm:pt>
    <dgm:pt modelId="{B31C8CAE-EA4C-4EBF-9BEB-1286E23B54CC}">
      <dgm:prSet custT="1"/>
      <dgm:spPr/>
      <dgm:t>
        <a:bodyPr/>
        <a:lstStyle/>
        <a:p>
          <a:pPr rtl="0"/>
          <a:r>
            <a:rPr lang="es-CL" sz="1400" b="1" dirty="0" smtClean="0"/>
            <a:t>Talleres para académicos  Investigadores</a:t>
          </a:r>
          <a:endParaRPr lang="es-CL" sz="1400" b="1" dirty="0"/>
        </a:p>
      </dgm:t>
    </dgm:pt>
    <dgm:pt modelId="{1963E684-2FDA-4E97-AFB3-77E12F080528}" type="parTrans" cxnId="{FF06637C-7450-4782-8B18-09947B3CB8F4}">
      <dgm:prSet/>
      <dgm:spPr/>
      <dgm:t>
        <a:bodyPr/>
        <a:lstStyle/>
        <a:p>
          <a:endParaRPr lang="es-ES" sz="1400" b="1"/>
        </a:p>
      </dgm:t>
    </dgm:pt>
    <dgm:pt modelId="{FF8C9667-A8D6-4C9B-960B-613B3B242FE1}" type="sibTrans" cxnId="{FF06637C-7450-4782-8B18-09947B3CB8F4}">
      <dgm:prSet/>
      <dgm:spPr/>
      <dgm:t>
        <a:bodyPr/>
        <a:lstStyle/>
        <a:p>
          <a:endParaRPr lang="es-ES" sz="1400" b="1"/>
        </a:p>
      </dgm:t>
    </dgm:pt>
    <dgm:pt modelId="{F22C1DC1-F4F1-4297-92AC-D6EB80A67776}" type="pres">
      <dgm:prSet presAssocID="{001B6F1A-3638-493E-9C3B-FAA6CA32BBD3}" presName="cycle" presStyleCnt="0">
        <dgm:presLayoutVars>
          <dgm:dir/>
          <dgm:resizeHandles val="exact"/>
        </dgm:presLayoutVars>
      </dgm:prSet>
      <dgm:spPr/>
      <dgm:t>
        <a:bodyPr/>
        <a:lstStyle/>
        <a:p>
          <a:endParaRPr lang="es-CL"/>
        </a:p>
      </dgm:t>
    </dgm:pt>
    <dgm:pt modelId="{CBA0CF7F-964D-47A0-A48D-9A0450E0EBEC}" type="pres">
      <dgm:prSet presAssocID="{C099E5F8-B025-404F-B8A3-3581491260EB}" presName="dummy" presStyleCnt="0"/>
      <dgm:spPr/>
    </dgm:pt>
    <dgm:pt modelId="{0091E5E4-B991-425F-8B39-80E00D100C2D}" type="pres">
      <dgm:prSet presAssocID="{C099E5F8-B025-404F-B8A3-3581491260EB}" presName="node" presStyleLbl="revTx" presStyleIdx="0" presStyleCnt="5">
        <dgm:presLayoutVars>
          <dgm:bulletEnabled val="1"/>
        </dgm:presLayoutVars>
      </dgm:prSet>
      <dgm:spPr/>
      <dgm:t>
        <a:bodyPr/>
        <a:lstStyle/>
        <a:p>
          <a:endParaRPr lang="es-ES"/>
        </a:p>
      </dgm:t>
    </dgm:pt>
    <dgm:pt modelId="{EBAA2D4D-0039-492B-8799-B8FE5B842199}" type="pres">
      <dgm:prSet presAssocID="{D58C35F3-C05A-4BA5-A4C1-A31B87E701F1}" presName="sibTrans" presStyleLbl="node1" presStyleIdx="0" presStyleCnt="5"/>
      <dgm:spPr/>
      <dgm:t>
        <a:bodyPr/>
        <a:lstStyle/>
        <a:p>
          <a:endParaRPr lang="es-CL"/>
        </a:p>
      </dgm:t>
    </dgm:pt>
    <dgm:pt modelId="{99418CB5-EB05-4098-BE3F-5B9FCCBDBC41}" type="pres">
      <dgm:prSet presAssocID="{2DEB3B6F-E8D7-4F14-BCBC-5D645C43BFE1}" presName="dummy" presStyleCnt="0"/>
      <dgm:spPr/>
    </dgm:pt>
    <dgm:pt modelId="{FF1423F2-1BF5-47CC-8684-4F5019A5C6B1}" type="pres">
      <dgm:prSet presAssocID="{2DEB3B6F-E8D7-4F14-BCBC-5D645C43BFE1}" presName="node" presStyleLbl="revTx" presStyleIdx="1" presStyleCnt="5">
        <dgm:presLayoutVars>
          <dgm:bulletEnabled val="1"/>
        </dgm:presLayoutVars>
      </dgm:prSet>
      <dgm:spPr/>
      <dgm:t>
        <a:bodyPr/>
        <a:lstStyle/>
        <a:p>
          <a:endParaRPr lang="es-ES"/>
        </a:p>
      </dgm:t>
    </dgm:pt>
    <dgm:pt modelId="{5A6A11D4-DF53-49AA-BC6B-AAE032F093EA}" type="pres">
      <dgm:prSet presAssocID="{98661EF1-F89F-469D-BFD1-E884383FB2FA}" presName="sibTrans" presStyleLbl="node1" presStyleIdx="1" presStyleCnt="5"/>
      <dgm:spPr/>
      <dgm:t>
        <a:bodyPr/>
        <a:lstStyle/>
        <a:p>
          <a:endParaRPr lang="es-CL"/>
        </a:p>
      </dgm:t>
    </dgm:pt>
    <dgm:pt modelId="{8F1AFA25-815E-4AD8-A5E0-02E19A21DEAD}" type="pres">
      <dgm:prSet presAssocID="{836C5CFA-DBF2-4358-B8E5-96765B93070C}" presName="dummy" presStyleCnt="0"/>
      <dgm:spPr/>
    </dgm:pt>
    <dgm:pt modelId="{8408A751-6B6E-456B-80AF-389F65E0698E}" type="pres">
      <dgm:prSet presAssocID="{836C5CFA-DBF2-4358-B8E5-96765B93070C}" presName="node" presStyleLbl="revTx" presStyleIdx="2" presStyleCnt="5">
        <dgm:presLayoutVars>
          <dgm:bulletEnabled val="1"/>
        </dgm:presLayoutVars>
      </dgm:prSet>
      <dgm:spPr/>
      <dgm:t>
        <a:bodyPr/>
        <a:lstStyle/>
        <a:p>
          <a:endParaRPr lang="es-ES"/>
        </a:p>
      </dgm:t>
    </dgm:pt>
    <dgm:pt modelId="{4BEA6864-9CEB-473F-99C0-49572A99EEC5}" type="pres">
      <dgm:prSet presAssocID="{6BA5C7F3-E464-4DB4-8642-AC2C641B6D1A}" presName="sibTrans" presStyleLbl="node1" presStyleIdx="2" presStyleCnt="5"/>
      <dgm:spPr/>
      <dgm:t>
        <a:bodyPr/>
        <a:lstStyle/>
        <a:p>
          <a:endParaRPr lang="es-CL"/>
        </a:p>
      </dgm:t>
    </dgm:pt>
    <dgm:pt modelId="{03CC7EAC-1798-4E39-AB4C-E045AE1D154E}" type="pres">
      <dgm:prSet presAssocID="{0108B51B-D294-450D-807E-DB0378D93CD4}" presName="dummy" presStyleCnt="0"/>
      <dgm:spPr/>
    </dgm:pt>
    <dgm:pt modelId="{F9A1B195-915F-4E95-8021-A869221ABFFF}" type="pres">
      <dgm:prSet presAssocID="{0108B51B-D294-450D-807E-DB0378D93CD4}" presName="node" presStyleLbl="revTx" presStyleIdx="3" presStyleCnt="5">
        <dgm:presLayoutVars>
          <dgm:bulletEnabled val="1"/>
        </dgm:presLayoutVars>
      </dgm:prSet>
      <dgm:spPr/>
      <dgm:t>
        <a:bodyPr/>
        <a:lstStyle/>
        <a:p>
          <a:endParaRPr lang="es-ES"/>
        </a:p>
      </dgm:t>
    </dgm:pt>
    <dgm:pt modelId="{0463D4B2-C5C2-4A15-9E38-3020A348DD84}" type="pres">
      <dgm:prSet presAssocID="{BE1C2F84-6A91-4D03-A511-F41AC862EDEA}" presName="sibTrans" presStyleLbl="node1" presStyleIdx="3" presStyleCnt="5"/>
      <dgm:spPr/>
      <dgm:t>
        <a:bodyPr/>
        <a:lstStyle/>
        <a:p>
          <a:endParaRPr lang="es-CL"/>
        </a:p>
      </dgm:t>
    </dgm:pt>
    <dgm:pt modelId="{A9883C8D-6AFD-4932-9931-3C641E394988}" type="pres">
      <dgm:prSet presAssocID="{B31C8CAE-EA4C-4EBF-9BEB-1286E23B54CC}" presName="dummy" presStyleCnt="0"/>
      <dgm:spPr/>
    </dgm:pt>
    <dgm:pt modelId="{3D39C9AB-8385-407B-9072-AE2E428C3B05}" type="pres">
      <dgm:prSet presAssocID="{B31C8CAE-EA4C-4EBF-9BEB-1286E23B54CC}" presName="node" presStyleLbl="revTx" presStyleIdx="4" presStyleCnt="5">
        <dgm:presLayoutVars>
          <dgm:bulletEnabled val="1"/>
        </dgm:presLayoutVars>
      </dgm:prSet>
      <dgm:spPr/>
      <dgm:t>
        <a:bodyPr/>
        <a:lstStyle/>
        <a:p>
          <a:endParaRPr lang="es-ES"/>
        </a:p>
      </dgm:t>
    </dgm:pt>
    <dgm:pt modelId="{EA283DD1-B080-4FB9-BB40-2A56E76EB2EB}" type="pres">
      <dgm:prSet presAssocID="{FF8C9667-A8D6-4C9B-960B-613B3B242FE1}" presName="sibTrans" presStyleLbl="node1" presStyleIdx="4" presStyleCnt="5"/>
      <dgm:spPr/>
      <dgm:t>
        <a:bodyPr/>
        <a:lstStyle/>
        <a:p>
          <a:endParaRPr lang="es-CL"/>
        </a:p>
      </dgm:t>
    </dgm:pt>
  </dgm:ptLst>
  <dgm:cxnLst>
    <dgm:cxn modelId="{A54DB37E-C09B-4541-A189-80BA9ADE5AFF}" type="presOf" srcId="{0108B51B-D294-450D-807E-DB0378D93CD4}" destId="{F9A1B195-915F-4E95-8021-A869221ABFFF}" srcOrd="0" destOrd="0" presId="urn:microsoft.com/office/officeart/2005/8/layout/cycle1"/>
    <dgm:cxn modelId="{3626DB22-9539-4461-AED5-625B6CA7BAB8}" type="presOf" srcId="{D58C35F3-C05A-4BA5-A4C1-A31B87E701F1}" destId="{EBAA2D4D-0039-492B-8799-B8FE5B842199}" srcOrd="0" destOrd="0" presId="urn:microsoft.com/office/officeart/2005/8/layout/cycle1"/>
    <dgm:cxn modelId="{8DA06383-1B42-44A7-B254-3E16A9EF25B9}" type="presOf" srcId="{BE1C2F84-6A91-4D03-A511-F41AC862EDEA}" destId="{0463D4B2-C5C2-4A15-9E38-3020A348DD84}" srcOrd="0" destOrd="0" presId="urn:microsoft.com/office/officeart/2005/8/layout/cycle1"/>
    <dgm:cxn modelId="{ABE17EAB-1379-494A-BBA9-8C9D68B97D68}" type="presOf" srcId="{836C5CFA-DBF2-4358-B8E5-96765B93070C}" destId="{8408A751-6B6E-456B-80AF-389F65E0698E}" srcOrd="0" destOrd="0" presId="urn:microsoft.com/office/officeart/2005/8/layout/cycle1"/>
    <dgm:cxn modelId="{A7214BA3-C1FC-4582-BF52-A4957AFC99AB}" srcId="{001B6F1A-3638-493E-9C3B-FAA6CA32BBD3}" destId="{C099E5F8-B025-404F-B8A3-3581491260EB}" srcOrd="0" destOrd="0" parTransId="{E955675A-D0F5-47F4-A7BC-CD0B2AE368A8}" sibTransId="{D58C35F3-C05A-4BA5-A4C1-A31B87E701F1}"/>
    <dgm:cxn modelId="{91E2D5DE-432A-40F8-96A1-3CF82C4B2A3C}" type="presOf" srcId="{001B6F1A-3638-493E-9C3B-FAA6CA32BBD3}" destId="{F22C1DC1-F4F1-4297-92AC-D6EB80A67776}" srcOrd="0" destOrd="0" presId="urn:microsoft.com/office/officeart/2005/8/layout/cycle1"/>
    <dgm:cxn modelId="{C40ED6EB-6FED-4605-B1C4-398D9C634CE6}" type="presOf" srcId="{B31C8CAE-EA4C-4EBF-9BEB-1286E23B54CC}" destId="{3D39C9AB-8385-407B-9072-AE2E428C3B05}" srcOrd="0" destOrd="0" presId="urn:microsoft.com/office/officeart/2005/8/layout/cycle1"/>
    <dgm:cxn modelId="{BBDA3A6F-963C-4E18-AB7E-5D34A384FACD}" type="presOf" srcId="{98661EF1-F89F-469D-BFD1-E884383FB2FA}" destId="{5A6A11D4-DF53-49AA-BC6B-AAE032F093EA}" srcOrd="0" destOrd="0" presId="urn:microsoft.com/office/officeart/2005/8/layout/cycle1"/>
    <dgm:cxn modelId="{FF06637C-7450-4782-8B18-09947B3CB8F4}" srcId="{001B6F1A-3638-493E-9C3B-FAA6CA32BBD3}" destId="{B31C8CAE-EA4C-4EBF-9BEB-1286E23B54CC}" srcOrd="4" destOrd="0" parTransId="{1963E684-2FDA-4E97-AFB3-77E12F080528}" sibTransId="{FF8C9667-A8D6-4C9B-960B-613B3B242FE1}"/>
    <dgm:cxn modelId="{16343159-D999-430E-AFD3-C40CF542A4A0}" srcId="{001B6F1A-3638-493E-9C3B-FAA6CA32BBD3}" destId="{0108B51B-D294-450D-807E-DB0378D93CD4}" srcOrd="3" destOrd="0" parTransId="{5DE9DC9F-9BBE-4E76-AB50-93B12B8777ED}" sibTransId="{BE1C2F84-6A91-4D03-A511-F41AC862EDEA}"/>
    <dgm:cxn modelId="{C2B30205-23C6-46DC-A772-43F36F552D2F}" type="presOf" srcId="{FF8C9667-A8D6-4C9B-960B-613B3B242FE1}" destId="{EA283DD1-B080-4FB9-BB40-2A56E76EB2EB}" srcOrd="0" destOrd="0" presId="urn:microsoft.com/office/officeart/2005/8/layout/cycle1"/>
    <dgm:cxn modelId="{913D4ABB-EC2B-49A0-A3DA-12F27C539C18}" type="presOf" srcId="{2DEB3B6F-E8D7-4F14-BCBC-5D645C43BFE1}" destId="{FF1423F2-1BF5-47CC-8684-4F5019A5C6B1}" srcOrd="0" destOrd="0" presId="urn:microsoft.com/office/officeart/2005/8/layout/cycle1"/>
    <dgm:cxn modelId="{E47F810A-4885-44E1-890B-6864E130FE81}" type="presOf" srcId="{6BA5C7F3-E464-4DB4-8642-AC2C641B6D1A}" destId="{4BEA6864-9CEB-473F-99C0-49572A99EEC5}" srcOrd="0" destOrd="0" presId="urn:microsoft.com/office/officeart/2005/8/layout/cycle1"/>
    <dgm:cxn modelId="{711CB674-185F-4E2A-AC92-C48D86674652}" type="presOf" srcId="{C099E5F8-B025-404F-B8A3-3581491260EB}" destId="{0091E5E4-B991-425F-8B39-80E00D100C2D}" srcOrd="0" destOrd="0" presId="urn:microsoft.com/office/officeart/2005/8/layout/cycle1"/>
    <dgm:cxn modelId="{A056CBD9-E1DF-4384-9C45-A02EA47F22F0}" srcId="{001B6F1A-3638-493E-9C3B-FAA6CA32BBD3}" destId="{2DEB3B6F-E8D7-4F14-BCBC-5D645C43BFE1}" srcOrd="1" destOrd="0" parTransId="{DA5A2037-122F-44A2-8D15-86D3806C03D8}" sibTransId="{98661EF1-F89F-469D-BFD1-E884383FB2FA}"/>
    <dgm:cxn modelId="{B0572CF3-8D4B-4E8A-A053-B70417FAC303}" srcId="{001B6F1A-3638-493E-9C3B-FAA6CA32BBD3}" destId="{836C5CFA-DBF2-4358-B8E5-96765B93070C}" srcOrd="2" destOrd="0" parTransId="{7B042152-772E-4555-83DB-54E87E6714D0}" sibTransId="{6BA5C7F3-E464-4DB4-8642-AC2C641B6D1A}"/>
    <dgm:cxn modelId="{D781F64B-2EBE-40CC-9DDF-5C893713D5A8}" type="presParOf" srcId="{F22C1DC1-F4F1-4297-92AC-D6EB80A67776}" destId="{CBA0CF7F-964D-47A0-A48D-9A0450E0EBEC}" srcOrd="0" destOrd="0" presId="urn:microsoft.com/office/officeart/2005/8/layout/cycle1"/>
    <dgm:cxn modelId="{1A6461BC-6EA8-4DC7-9D5B-6869602B0822}" type="presParOf" srcId="{F22C1DC1-F4F1-4297-92AC-D6EB80A67776}" destId="{0091E5E4-B991-425F-8B39-80E00D100C2D}" srcOrd="1" destOrd="0" presId="urn:microsoft.com/office/officeart/2005/8/layout/cycle1"/>
    <dgm:cxn modelId="{44D01AC5-6502-4559-ACD3-0DB6E86882F2}" type="presParOf" srcId="{F22C1DC1-F4F1-4297-92AC-D6EB80A67776}" destId="{EBAA2D4D-0039-492B-8799-B8FE5B842199}" srcOrd="2" destOrd="0" presId="urn:microsoft.com/office/officeart/2005/8/layout/cycle1"/>
    <dgm:cxn modelId="{25CE9610-3ACD-47C7-8BE5-72449CD5AB01}" type="presParOf" srcId="{F22C1DC1-F4F1-4297-92AC-D6EB80A67776}" destId="{99418CB5-EB05-4098-BE3F-5B9FCCBDBC41}" srcOrd="3" destOrd="0" presId="urn:microsoft.com/office/officeart/2005/8/layout/cycle1"/>
    <dgm:cxn modelId="{45DC72FE-078C-406D-8284-1792E43A9DEA}" type="presParOf" srcId="{F22C1DC1-F4F1-4297-92AC-D6EB80A67776}" destId="{FF1423F2-1BF5-47CC-8684-4F5019A5C6B1}" srcOrd="4" destOrd="0" presId="urn:microsoft.com/office/officeart/2005/8/layout/cycle1"/>
    <dgm:cxn modelId="{C28B4949-E1CE-4593-8481-0A45D1A8580F}" type="presParOf" srcId="{F22C1DC1-F4F1-4297-92AC-D6EB80A67776}" destId="{5A6A11D4-DF53-49AA-BC6B-AAE032F093EA}" srcOrd="5" destOrd="0" presId="urn:microsoft.com/office/officeart/2005/8/layout/cycle1"/>
    <dgm:cxn modelId="{4B31549C-6932-4BAC-9DFE-355A79F1B964}" type="presParOf" srcId="{F22C1DC1-F4F1-4297-92AC-D6EB80A67776}" destId="{8F1AFA25-815E-4AD8-A5E0-02E19A21DEAD}" srcOrd="6" destOrd="0" presId="urn:microsoft.com/office/officeart/2005/8/layout/cycle1"/>
    <dgm:cxn modelId="{55BD4F3C-958D-43AD-B598-C5F9317C8C64}" type="presParOf" srcId="{F22C1DC1-F4F1-4297-92AC-D6EB80A67776}" destId="{8408A751-6B6E-456B-80AF-389F65E0698E}" srcOrd="7" destOrd="0" presId="urn:microsoft.com/office/officeart/2005/8/layout/cycle1"/>
    <dgm:cxn modelId="{65F29FA1-ED16-440E-B78F-E08FE45B5DFB}" type="presParOf" srcId="{F22C1DC1-F4F1-4297-92AC-D6EB80A67776}" destId="{4BEA6864-9CEB-473F-99C0-49572A99EEC5}" srcOrd="8" destOrd="0" presId="urn:microsoft.com/office/officeart/2005/8/layout/cycle1"/>
    <dgm:cxn modelId="{08009786-6D2F-4131-B01D-694CF7076438}" type="presParOf" srcId="{F22C1DC1-F4F1-4297-92AC-D6EB80A67776}" destId="{03CC7EAC-1798-4E39-AB4C-E045AE1D154E}" srcOrd="9" destOrd="0" presId="urn:microsoft.com/office/officeart/2005/8/layout/cycle1"/>
    <dgm:cxn modelId="{49B8F06C-7309-4F5F-960F-4B4A30318E21}" type="presParOf" srcId="{F22C1DC1-F4F1-4297-92AC-D6EB80A67776}" destId="{F9A1B195-915F-4E95-8021-A869221ABFFF}" srcOrd="10" destOrd="0" presId="urn:microsoft.com/office/officeart/2005/8/layout/cycle1"/>
    <dgm:cxn modelId="{84DCE6B6-AFFE-40DC-9740-5BD212E9DBE8}" type="presParOf" srcId="{F22C1DC1-F4F1-4297-92AC-D6EB80A67776}" destId="{0463D4B2-C5C2-4A15-9E38-3020A348DD84}" srcOrd="11" destOrd="0" presId="urn:microsoft.com/office/officeart/2005/8/layout/cycle1"/>
    <dgm:cxn modelId="{005F0B00-D09C-43C3-8AE8-A64AFCAA8F30}" type="presParOf" srcId="{F22C1DC1-F4F1-4297-92AC-D6EB80A67776}" destId="{A9883C8D-6AFD-4932-9931-3C641E394988}" srcOrd="12" destOrd="0" presId="urn:microsoft.com/office/officeart/2005/8/layout/cycle1"/>
    <dgm:cxn modelId="{28BD3949-808F-4C68-9794-31C471EA6831}" type="presParOf" srcId="{F22C1DC1-F4F1-4297-92AC-D6EB80A67776}" destId="{3D39C9AB-8385-407B-9072-AE2E428C3B05}" srcOrd="13" destOrd="0" presId="urn:microsoft.com/office/officeart/2005/8/layout/cycle1"/>
    <dgm:cxn modelId="{350A2967-02D3-4AB2-8233-C3897BE1C623}" type="presParOf" srcId="{F22C1DC1-F4F1-4297-92AC-D6EB80A67776}" destId="{EA283DD1-B080-4FB9-BB40-2A56E76EB2EB}"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26F3994-56F8-441D-8A88-A0E9183B3690}" type="doc">
      <dgm:prSet loTypeId="urn:microsoft.com/office/officeart/2005/8/layout/hProcess9" loCatId="process" qsTypeId="urn:microsoft.com/office/officeart/2005/8/quickstyle/3d1" qsCatId="3D" csTypeId="urn:microsoft.com/office/officeart/2005/8/colors/colorful1" csCatId="colorful" phldr="1"/>
      <dgm:spPr/>
      <dgm:t>
        <a:bodyPr/>
        <a:lstStyle/>
        <a:p>
          <a:endParaRPr lang="es-ES"/>
        </a:p>
      </dgm:t>
    </dgm:pt>
    <dgm:pt modelId="{CDF80AB5-30CC-490F-B1BF-33B924A77262}">
      <dgm:prSet custT="1"/>
      <dgm:spPr/>
      <dgm:t>
        <a:bodyPr/>
        <a:lstStyle/>
        <a:p>
          <a:pPr rtl="0"/>
          <a:r>
            <a:rPr lang="es-CL" sz="1400" b="1" dirty="0" smtClean="0"/>
            <a:t>Programa de ALFIN con 3 talleres en todas las Sedes.</a:t>
          </a:r>
          <a:endParaRPr lang="es-CL" sz="1400" b="1" dirty="0"/>
        </a:p>
      </dgm:t>
    </dgm:pt>
    <dgm:pt modelId="{B8878D4C-A4A1-427B-83D3-D314BB598FB5}" type="parTrans" cxnId="{EAE6F37F-305D-4A70-B7E3-A50A3EA638C8}">
      <dgm:prSet/>
      <dgm:spPr/>
      <dgm:t>
        <a:bodyPr/>
        <a:lstStyle/>
        <a:p>
          <a:endParaRPr lang="es-ES" sz="1400" b="1"/>
        </a:p>
      </dgm:t>
    </dgm:pt>
    <dgm:pt modelId="{9CEC16CF-8CF2-4CE3-B842-FCA030B89AF5}" type="sibTrans" cxnId="{EAE6F37F-305D-4A70-B7E3-A50A3EA638C8}">
      <dgm:prSet/>
      <dgm:spPr/>
      <dgm:t>
        <a:bodyPr/>
        <a:lstStyle/>
        <a:p>
          <a:endParaRPr lang="es-ES" sz="1400" b="1"/>
        </a:p>
      </dgm:t>
    </dgm:pt>
    <dgm:pt modelId="{70A315CB-7FCF-463D-BA86-242B71ACEA96}">
      <dgm:prSet custT="1"/>
      <dgm:spPr/>
      <dgm:t>
        <a:bodyPr/>
        <a:lstStyle/>
        <a:p>
          <a:pPr rtl="0"/>
          <a:r>
            <a:rPr lang="es-CL" sz="1400" b="1" dirty="0" smtClean="0"/>
            <a:t>Alianza con carreras y académicos clave para incorporar el ALFIN en sus cátedras.</a:t>
          </a:r>
          <a:endParaRPr lang="es-CL" sz="1400" b="1" dirty="0"/>
        </a:p>
      </dgm:t>
    </dgm:pt>
    <dgm:pt modelId="{692A7250-0500-4BCB-874F-03DB353D7B97}" type="parTrans" cxnId="{804612DC-9663-488F-9DA9-972D522AD9DA}">
      <dgm:prSet/>
      <dgm:spPr/>
      <dgm:t>
        <a:bodyPr/>
        <a:lstStyle/>
        <a:p>
          <a:endParaRPr lang="es-ES" sz="1400" b="1"/>
        </a:p>
      </dgm:t>
    </dgm:pt>
    <dgm:pt modelId="{BECDAA46-760F-4946-9738-4251835DCEE8}" type="sibTrans" cxnId="{804612DC-9663-488F-9DA9-972D522AD9DA}">
      <dgm:prSet/>
      <dgm:spPr/>
      <dgm:t>
        <a:bodyPr/>
        <a:lstStyle/>
        <a:p>
          <a:endParaRPr lang="es-ES" sz="1400" b="1"/>
        </a:p>
      </dgm:t>
    </dgm:pt>
    <dgm:pt modelId="{BF3EB8A6-4BD4-4F6C-8169-E8E768279046}">
      <dgm:prSet custT="1"/>
      <dgm:spPr/>
      <dgm:t>
        <a:bodyPr/>
        <a:lstStyle/>
        <a:p>
          <a:pPr rtl="0"/>
          <a:r>
            <a:rPr lang="es-CL" sz="1400" b="1" dirty="0" smtClean="0"/>
            <a:t>Creación del Departamento de Referencia.</a:t>
          </a:r>
          <a:endParaRPr lang="es-CL" sz="1400" b="1" dirty="0"/>
        </a:p>
      </dgm:t>
    </dgm:pt>
    <dgm:pt modelId="{A9286C47-2AC6-40E9-A7D7-BDA22B47B5F7}" type="parTrans" cxnId="{AB49429C-8839-4BDF-B41E-AEEF58000C1D}">
      <dgm:prSet/>
      <dgm:spPr/>
      <dgm:t>
        <a:bodyPr/>
        <a:lstStyle/>
        <a:p>
          <a:endParaRPr lang="es-ES" sz="1400" b="1"/>
        </a:p>
      </dgm:t>
    </dgm:pt>
    <dgm:pt modelId="{70DAE374-A060-45DF-B37E-4F9ECEF4B31C}" type="sibTrans" cxnId="{AB49429C-8839-4BDF-B41E-AEEF58000C1D}">
      <dgm:prSet/>
      <dgm:spPr/>
      <dgm:t>
        <a:bodyPr/>
        <a:lstStyle/>
        <a:p>
          <a:endParaRPr lang="es-ES" sz="1400" b="1"/>
        </a:p>
      </dgm:t>
    </dgm:pt>
    <dgm:pt modelId="{FD094BB3-52BE-496D-B9F2-7B69E6280CBE}">
      <dgm:prSet custT="1"/>
      <dgm:spPr/>
      <dgm:t>
        <a:bodyPr/>
        <a:lstStyle/>
        <a:p>
          <a:pPr rtl="0"/>
          <a:r>
            <a:rPr lang="es-CL" sz="1400" b="1" dirty="0" smtClean="0"/>
            <a:t>Incremento en las suscripciones a Bases de Datos.</a:t>
          </a:r>
          <a:endParaRPr lang="es-CL" sz="1400" b="1" dirty="0"/>
        </a:p>
      </dgm:t>
    </dgm:pt>
    <dgm:pt modelId="{B90DE821-38C8-4442-B163-DA793AE2B9F6}" type="parTrans" cxnId="{D6B288F0-B782-458D-9D7E-EF8105AE594B}">
      <dgm:prSet/>
      <dgm:spPr/>
      <dgm:t>
        <a:bodyPr/>
        <a:lstStyle/>
        <a:p>
          <a:endParaRPr lang="es-ES" sz="1400" b="1"/>
        </a:p>
      </dgm:t>
    </dgm:pt>
    <dgm:pt modelId="{CB4D4A8E-18C9-46AD-B9DD-A7A4BF1D2243}" type="sibTrans" cxnId="{D6B288F0-B782-458D-9D7E-EF8105AE594B}">
      <dgm:prSet/>
      <dgm:spPr/>
      <dgm:t>
        <a:bodyPr/>
        <a:lstStyle/>
        <a:p>
          <a:endParaRPr lang="es-ES" sz="1400" b="1"/>
        </a:p>
      </dgm:t>
    </dgm:pt>
    <dgm:pt modelId="{AEC7A048-E0AC-4D9A-AD50-2D3C7CAED512}">
      <dgm:prSet custT="1"/>
      <dgm:spPr/>
      <dgm:t>
        <a:bodyPr/>
        <a:lstStyle/>
        <a:p>
          <a:r>
            <a:rPr lang="es-ES" sz="1400" b="1" dirty="0" smtClean="0"/>
            <a:t>Elaboración de documentos de apoyo.</a:t>
          </a:r>
          <a:endParaRPr lang="es-ES" sz="1400" b="1" dirty="0"/>
        </a:p>
      </dgm:t>
    </dgm:pt>
    <dgm:pt modelId="{A3637409-7F87-46F4-BDBD-A7C77C1F5B68}" type="parTrans" cxnId="{BF3D243E-D128-4668-94B8-613383E4280C}">
      <dgm:prSet/>
      <dgm:spPr/>
      <dgm:t>
        <a:bodyPr/>
        <a:lstStyle/>
        <a:p>
          <a:endParaRPr lang="es-ES" sz="1400" b="1"/>
        </a:p>
      </dgm:t>
    </dgm:pt>
    <dgm:pt modelId="{8F835243-C267-435E-AFC3-21F556C23BA1}" type="sibTrans" cxnId="{BF3D243E-D128-4668-94B8-613383E4280C}">
      <dgm:prSet/>
      <dgm:spPr/>
      <dgm:t>
        <a:bodyPr/>
        <a:lstStyle/>
        <a:p>
          <a:endParaRPr lang="es-ES" sz="1400" b="1"/>
        </a:p>
      </dgm:t>
    </dgm:pt>
    <dgm:pt modelId="{E497D48D-C028-4F92-8C39-F59233C056C2}">
      <dgm:prSet custT="1"/>
      <dgm:spPr/>
      <dgm:t>
        <a:bodyPr/>
        <a:lstStyle/>
        <a:p>
          <a:r>
            <a:rPr lang="es-ES" sz="1000" dirty="0" smtClean="0"/>
            <a:t>1.Desarrollo de Habilidades Informacionales para la investigación.</a:t>
          </a:r>
          <a:endParaRPr lang="es-ES" sz="1000" dirty="0"/>
        </a:p>
      </dgm:t>
    </dgm:pt>
    <dgm:pt modelId="{9EF8542C-A057-47A9-8734-5044C9C3F278}" type="parTrans" cxnId="{E04945C5-7469-486F-A2DD-4987B58D8FAA}">
      <dgm:prSet/>
      <dgm:spPr/>
      <dgm:t>
        <a:bodyPr/>
        <a:lstStyle/>
        <a:p>
          <a:endParaRPr lang="es-ES"/>
        </a:p>
      </dgm:t>
    </dgm:pt>
    <dgm:pt modelId="{830995C4-9097-484B-9AC9-E022F3989543}" type="sibTrans" cxnId="{E04945C5-7469-486F-A2DD-4987B58D8FAA}">
      <dgm:prSet/>
      <dgm:spPr/>
      <dgm:t>
        <a:bodyPr/>
        <a:lstStyle/>
        <a:p>
          <a:endParaRPr lang="es-ES"/>
        </a:p>
      </dgm:t>
    </dgm:pt>
    <dgm:pt modelId="{A1C78B2A-11E0-4D59-8F31-CF70EAB7F863}">
      <dgm:prSet custT="1"/>
      <dgm:spPr/>
      <dgm:t>
        <a:bodyPr/>
        <a:lstStyle/>
        <a:p>
          <a:r>
            <a:rPr lang="es-ES" sz="1000" dirty="0" smtClean="0"/>
            <a:t>2. Bases de Datos suscritas: Localización de investigaciones científicas y académicas. </a:t>
          </a:r>
          <a:endParaRPr lang="es-ES" sz="1000" dirty="0"/>
        </a:p>
      </dgm:t>
    </dgm:pt>
    <dgm:pt modelId="{EB96DADA-25C8-4F5B-8759-032B6606AC50}" type="parTrans" cxnId="{33737718-528C-4D1D-9A6B-2EC30B8C459B}">
      <dgm:prSet/>
      <dgm:spPr/>
      <dgm:t>
        <a:bodyPr/>
        <a:lstStyle/>
        <a:p>
          <a:endParaRPr lang="es-ES"/>
        </a:p>
      </dgm:t>
    </dgm:pt>
    <dgm:pt modelId="{DF375F5A-0446-4D85-8A07-1192DA147868}" type="sibTrans" cxnId="{33737718-528C-4D1D-9A6B-2EC30B8C459B}">
      <dgm:prSet/>
      <dgm:spPr/>
      <dgm:t>
        <a:bodyPr/>
        <a:lstStyle/>
        <a:p>
          <a:endParaRPr lang="es-ES"/>
        </a:p>
      </dgm:t>
    </dgm:pt>
    <dgm:pt modelId="{E87F52F5-F36C-48E6-A9D2-6A01263C769E}">
      <dgm:prSet custT="1"/>
      <dgm:spPr/>
      <dgm:t>
        <a:bodyPr/>
        <a:lstStyle/>
        <a:p>
          <a:r>
            <a:rPr lang="es-ES" sz="1000" dirty="0" smtClean="0"/>
            <a:t>3. Norma APA y uso ético de la información.</a:t>
          </a:r>
          <a:endParaRPr lang="es-ES" sz="1000" dirty="0"/>
        </a:p>
      </dgm:t>
    </dgm:pt>
    <dgm:pt modelId="{1849D3A9-DA31-4A05-8A61-F87A8240F50A}" type="parTrans" cxnId="{BFFB4BA2-DEA0-4804-882E-F67C171109BC}">
      <dgm:prSet/>
      <dgm:spPr/>
      <dgm:t>
        <a:bodyPr/>
        <a:lstStyle/>
        <a:p>
          <a:endParaRPr lang="es-ES"/>
        </a:p>
      </dgm:t>
    </dgm:pt>
    <dgm:pt modelId="{7C133380-111E-4376-96B2-DE460E2F476F}" type="sibTrans" cxnId="{BFFB4BA2-DEA0-4804-882E-F67C171109BC}">
      <dgm:prSet/>
      <dgm:spPr/>
      <dgm:t>
        <a:bodyPr/>
        <a:lstStyle/>
        <a:p>
          <a:endParaRPr lang="es-ES"/>
        </a:p>
      </dgm:t>
    </dgm:pt>
    <dgm:pt modelId="{7FAE840C-C5B6-4760-9468-E15AB713B5DF}" type="pres">
      <dgm:prSet presAssocID="{026F3994-56F8-441D-8A88-A0E9183B3690}" presName="CompostProcess" presStyleCnt="0">
        <dgm:presLayoutVars>
          <dgm:dir/>
          <dgm:resizeHandles val="exact"/>
        </dgm:presLayoutVars>
      </dgm:prSet>
      <dgm:spPr/>
      <dgm:t>
        <a:bodyPr/>
        <a:lstStyle/>
        <a:p>
          <a:endParaRPr lang="es-ES"/>
        </a:p>
      </dgm:t>
    </dgm:pt>
    <dgm:pt modelId="{48064EFB-E856-49A8-9C52-C7A50FC37367}" type="pres">
      <dgm:prSet presAssocID="{026F3994-56F8-441D-8A88-A0E9183B3690}" presName="arrow" presStyleLbl="bgShp" presStyleIdx="0" presStyleCnt="1"/>
      <dgm:spPr/>
    </dgm:pt>
    <dgm:pt modelId="{D13C1469-9B23-4306-90C6-2740CC4D7082}" type="pres">
      <dgm:prSet presAssocID="{026F3994-56F8-441D-8A88-A0E9183B3690}" presName="linearProcess" presStyleCnt="0"/>
      <dgm:spPr/>
    </dgm:pt>
    <dgm:pt modelId="{6AD5B928-3BFF-4518-AE29-15B90552E91F}" type="pres">
      <dgm:prSet presAssocID="{CDF80AB5-30CC-490F-B1BF-33B924A77262}" presName="textNode" presStyleLbl="node1" presStyleIdx="0" presStyleCnt="5">
        <dgm:presLayoutVars>
          <dgm:bulletEnabled val="1"/>
        </dgm:presLayoutVars>
      </dgm:prSet>
      <dgm:spPr/>
      <dgm:t>
        <a:bodyPr/>
        <a:lstStyle/>
        <a:p>
          <a:endParaRPr lang="es-ES"/>
        </a:p>
      </dgm:t>
    </dgm:pt>
    <dgm:pt modelId="{B8403ABD-5317-42D2-9D7F-C63362ECC58C}" type="pres">
      <dgm:prSet presAssocID="{9CEC16CF-8CF2-4CE3-B842-FCA030B89AF5}" presName="sibTrans" presStyleCnt="0"/>
      <dgm:spPr/>
    </dgm:pt>
    <dgm:pt modelId="{C902528B-E338-44A1-81A1-110BEC660DB9}" type="pres">
      <dgm:prSet presAssocID="{70A315CB-7FCF-463D-BA86-242B71ACEA96}" presName="textNode" presStyleLbl="node1" presStyleIdx="1" presStyleCnt="5">
        <dgm:presLayoutVars>
          <dgm:bulletEnabled val="1"/>
        </dgm:presLayoutVars>
      </dgm:prSet>
      <dgm:spPr/>
      <dgm:t>
        <a:bodyPr/>
        <a:lstStyle/>
        <a:p>
          <a:endParaRPr lang="es-ES"/>
        </a:p>
      </dgm:t>
    </dgm:pt>
    <dgm:pt modelId="{440C8B3D-F52B-4374-A26D-0B20471DFA15}" type="pres">
      <dgm:prSet presAssocID="{BECDAA46-760F-4946-9738-4251835DCEE8}" presName="sibTrans" presStyleCnt="0"/>
      <dgm:spPr/>
    </dgm:pt>
    <dgm:pt modelId="{22B252D2-EA86-4AF7-BC94-420F85C6634D}" type="pres">
      <dgm:prSet presAssocID="{BF3EB8A6-4BD4-4F6C-8169-E8E768279046}" presName="textNode" presStyleLbl="node1" presStyleIdx="2" presStyleCnt="5">
        <dgm:presLayoutVars>
          <dgm:bulletEnabled val="1"/>
        </dgm:presLayoutVars>
      </dgm:prSet>
      <dgm:spPr/>
      <dgm:t>
        <a:bodyPr/>
        <a:lstStyle/>
        <a:p>
          <a:endParaRPr lang="es-ES"/>
        </a:p>
      </dgm:t>
    </dgm:pt>
    <dgm:pt modelId="{67AC9C16-F2D1-4583-82F5-325FD2CD1A02}" type="pres">
      <dgm:prSet presAssocID="{70DAE374-A060-45DF-B37E-4F9ECEF4B31C}" presName="sibTrans" presStyleCnt="0"/>
      <dgm:spPr/>
    </dgm:pt>
    <dgm:pt modelId="{559FEC55-4431-41E2-987F-C731C411099D}" type="pres">
      <dgm:prSet presAssocID="{FD094BB3-52BE-496D-B9F2-7B69E6280CBE}" presName="textNode" presStyleLbl="node1" presStyleIdx="3" presStyleCnt="5">
        <dgm:presLayoutVars>
          <dgm:bulletEnabled val="1"/>
        </dgm:presLayoutVars>
      </dgm:prSet>
      <dgm:spPr/>
      <dgm:t>
        <a:bodyPr/>
        <a:lstStyle/>
        <a:p>
          <a:endParaRPr lang="es-ES"/>
        </a:p>
      </dgm:t>
    </dgm:pt>
    <dgm:pt modelId="{0388206F-C8E5-4BDC-9574-31D68A33024B}" type="pres">
      <dgm:prSet presAssocID="{CB4D4A8E-18C9-46AD-B9DD-A7A4BF1D2243}" presName="sibTrans" presStyleCnt="0"/>
      <dgm:spPr/>
    </dgm:pt>
    <dgm:pt modelId="{DEDE9A99-C5CA-4460-8499-8FF493443E17}" type="pres">
      <dgm:prSet presAssocID="{AEC7A048-E0AC-4D9A-AD50-2D3C7CAED512}" presName="textNode" presStyleLbl="node1" presStyleIdx="4" presStyleCnt="5">
        <dgm:presLayoutVars>
          <dgm:bulletEnabled val="1"/>
        </dgm:presLayoutVars>
      </dgm:prSet>
      <dgm:spPr/>
      <dgm:t>
        <a:bodyPr/>
        <a:lstStyle/>
        <a:p>
          <a:endParaRPr lang="es-CL"/>
        </a:p>
      </dgm:t>
    </dgm:pt>
  </dgm:ptLst>
  <dgm:cxnLst>
    <dgm:cxn modelId="{D6B288F0-B782-458D-9D7E-EF8105AE594B}" srcId="{026F3994-56F8-441D-8A88-A0E9183B3690}" destId="{FD094BB3-52BE-496D-B9F2-7B69E6280CBE}" srcOrd="3" destOrd="0" parTransId="{B90DE821-38C8-4442-B163-DA793AE2B9F6}" sibTransId="{CB4D4A8E-18C9-46AD-B9DD-A7A4BF1D2243}"/>
    <dgm:cxn modelId="{76ECAD2E-BD93-4C2F-90DC-D4DD65EE70AC}" type="presOf" srcId="{A1C78B2A-11E0-4D59-8F31-CF70EAB7F863}" destId="{6AD5B928-3BFF-4518-AE29-15B90552E91F}" srcOrd="0" destOrd="2" presId="urn:microsoft.com/office/officeart/2005/8/layout/hProcess9"/>
    <dgm:cxn modelId="{BFFB4BA2-DEA0-4804-882E-F67C171109BC}" srcId="{CDF80AB5-30CC-490F-B1BF-33B924A77262}" destId="{E87F52F5-F36C-48E6-A9D2-6A01263C769E}" srcOrd="2" destOrd="0" parTransId="{1849D3A9-DA31-4A05-8A61-F87A8240F50A}" sibTransId="{7C133380-111E-4376-96B2-DE460E2F476F}"/>
    <dgm:cxn modelId="{B4475683-B01D-4947-947C-F02BB01A44FB}" type="presOf" srcId="{E87F52F5-F36C-48E6-A9D2-6A01263C769E}" destId="{6AD5B928-3BFF-4518-AE29-15B90552E91F}" srcOrd="0" destOrd="3" presId="urn:microsoft.com/office/officeart/2005/8/layout/hProcess9"/>
    <dgm:cxn modelId="{33737718-528C-4D1D-9A6B-2EC30B8C459B}" srcId="{CDF80AB5-30CC-490F-B1BF-33B924A77262}" destId="{A1C78B2A-11E0-4D59-8F31-CF70EAB7F863}" srcOrd="1" destOrd="0" parTransId="{EB96DADA-25C8-4F5B-8759-032B6606AC50}" sibTransId="{DF375F5A-0446-4D85-8A07-1192DA147868}"/>
    <dgm:cxn modelId="{ABC62E24-7D49-4365-B8CA-5365B3A2342A}" type="presOf" srcId="{70A315CB-7FCF-463D-BA86-242B71ACEA96}" destId="{C902528B-E338-44A1-81A1-110BEC660DB9}" srcOrd="0" destOrd="0" presId="urn:microsoft.com/office/officeart/2005/8/layout/hProcess9"/>
    <dgm:cxn modelId="{BEF6062F-6139-407B-A25C-1409835992EF}" type="presOf" srcId="{CDF80AB5-30CC-490F-B1BF-33B924A77262}" destId="{6AD5B928-3BFF-4518-AE29-15B90552E91F}" srcOrd="0" destOrd="0" presId="urn:microsoft.com/office/officeart/2005/8/layout/hProcess9"/>
    <dgm:cxn modelId="{AA004637-2638-4C1E-96C8-86634804B37A}" type="presOf" srcId="{FD094BB3-52BE-496D-B9F2-7B69E6280CBE}" destId="{559FEC55-4431-41E2-987F-C731C411099D}" srcOrd="0" destOrd="0" presId="urn:microsoft.com/office/officeart/2005/8/layout/hProcess9"/>
    <dgm:cxn modelId="{E04945C5-7469-486F-A2DD-4987B58D8FAA}" srcId="{CDF80AB5-30CC-490F-B1BF-33B924A77262}" destId="{E497D48D-C028-4F92-8C39-F59233C056C2}" srcOrd="0" destOrd="0" parTransId="{9EF8542C-A057-47A9-8734-5044C9C3F278}" sibTransId="{830995C4-9097-484B-9AC9-E022F3989543}"/>
    <dgm:cxn modelId="{CDD50228-7113-4D1B-95F3-D0D588765F1C}" type="presOf" srcId="{E497D48D-C028-4F92-8C39-F59233C056C2}" destId="{6AD5B928-3BFF-4518-AE29-15B90552E91F}" srcOrd="0" destOrd="1" presId="urn:microsoft.com/office/officeart/2005/8/layout/hProcess9"/>
    <dgm:cxn modelId="{EAE6F37F-305D-4A70-B7E3-A50A3EA638C8}" srcId="{026F3994-56F8-441D-8A88-A0E9183B3690}" destId="{CDF80AB5-30CC-490F-B1BF-33B924A77262}" srcOrd="0" destOrd="0" parTransId="{B8878D4C-A4A1-427B-83D3-D314BB598FB5}" sibTransId="{9CEC16CF-8CF2-4CE3-B842-FCA030B89AF5}"/>
    <dgm:cxn modelId="{AB49429C-8839-4BDF-B41E-AEEF58000C1D}" srcId="{026F3994-56F8-441D-8A88-A0E9183B3690}" destId="{BF3EB8A6-4BD4-4F6C-8169-E8E768279046}" srcOrd="2" destOrd="0" parTransId="{A9286C47-2AC6-40E9-A7D7-BDA22B47B5F7}" sibTransId="{70DAE374-A060-45DF-B37E-4F9ECEF4B31C}"/>
    <dgm:cxn modelId="{6446F960-2745-4F79-8292-DE6842D30087}" type="presOf" srcId="{AEC7A048-E0AC-4D9A-AD50-2D3C7CAED512}" destId="{DEDE9A99-C5CA-4460-8499-8FF493443E17}" srcOrd="0" destOrd="0" presId="urn:microsoft.com/office/officeart/2005/8/layout/hProcess9"/>
    <dgm:cxn modelId="{F9F90DF3-46A5-4426-928B-90CEC54D3350}" type="presOf" srcId="{026F3994-56F8-441D-8A88-A0E9183B3690}" destId="{7FAE840C-C5B6-4760-9468-E15AB713B5DF}" srcOrd="0" destOrd="0" presId="urn:microsoft.com/office/officeart/2005/8/layout/hProcess9"/>
    <dgm:cxn modelId="{99AAD4E8-F607-4142-B29D-793327197982}" type="presOf" srcId="{BF3EB8A6-4BD4-4F6C-8169-E8E768279046}" destId="{22B252D2-EA86-4AF7-BC94-420F85C6634D}" srcOrd="0" destOrd="0" presId="urn:microsoft.com/office/officeart/2005/8/layout/hProcess9"/>
    <dgm:cxn modelId="{BF3D243E-D128-4668-94B8-613383E4280C}" srcId="{026F3994-56F8-441D-8A88-A0E9183B3690}" destId="{AEC7A048-E0AC-4D9A-AD50-2D3C7CAED512}" srcOrd="4" destOrd="0" parTransId="{A3637409-7F87-46F4-BDBD-A7C77C1F5B68}" sibTransId="{8F835243-C267-435E-AFC3-21F556C23BA1}"/>
    <dgm:cxn modelId="{804612DC-9663-488F-9DA9-972D522AD9DA}" srcId="{026F3994-56F8-441D-8A88-A0E9183B3690}" destId="{70A315CB-7FCF-463D-BA86-242B71ACEA96}" srcOrd="1" destOrd="0" parTransId="{692A7250-0500-4BCB-874F-03DB353D7B97}" sibTransId="{BECDAA46-760F-4946-9738-4251835DCEE8}"/>
    <dgm:cxn modelId="{F593D66B-074B-4C8F-B9F2-A9B154B46F40}" type="presParOf" srcId="{7FAE840C-C5B6-4760-9468-E15AB713B5DF}" destId="{48064EFB-E856-49A8-9C52-C7A50FC37367}" srcOrd="0" destOrd="0" presId="urn:microsoft.com/office/officeart/2005/8/layout/hProcess9"/>
    <dgm:cxn modelId="{93CEDD4E-8DCA-4F8B-9D58-9FE297FFD91B}" type="presParOf" srcId="{7FAE840C-C5B6-4760-9468-E15AB713B5DF}" destId="{D13C1469-9B23-4306-90C6-2740CC4D7082}" srcOrd="1" destOrd="0" presId="urn:microsoft.com/office/officeart/2005/8/layout/hProcess9"/>
    <dgm:cxn modelId="{797FA109-88EF-4C74-9D2A-E445BBB9F2A4}" type="presParOf" srcId="{D13C1469-9B23-4306-90C6-2740CC4D7082}" destId="{6AD5B928-3BFF-4518-AE29-15B90552E91F}" srcOrd="0" destOrd="0" presId="urn:microsoft.com/office/officeart/2005/8/layout/hProcess9"/>
    <dgm:cxn modelId="{3170D07C-BA78-4433-8BF0-CB4FA79C4151}" type="presParOf" srcId="{D13C1469-9B23-4306-90C6-2740CC4D7082}" destId="{B8403ABD-5317-42D2-9D7F-C63362ECC58C}" srcOrd="1" destOrd="0" presId="urn:microsoft.com/office/officeart/2005/8/layout/hProcess9"/>
    <dgm:cxn modelId="{C1B5376F-9CFD-4F26-97D9-F64029FBEB8D}" type="presParOf" srcId="{D13C1469-9B23-4306-90C6-2740CC4D7082}" destId="{C902528B-E338-44A1-81A1-110BEC660DB9}" srcOrd="2" destOrd="0" presId="urn:microsoft.com/office/officeart/2005/8/layout/hProcess9"/>
    <dgm:cxn modelId="{09FB4D93-8984-4362-A717-D1CF4FE7FAB1}" type="presParOf" srcId="{D13C1469-9B23-4306-90C6-2740CC4D7082}" destId="{440C8B3D-F52B-4374-A26D-0B20471DFA15}" srcOrd="3" destOrd="0" presId="urn:microsoft.com/office/officeart/2005/8/layout/hProcess9"/>
    <dgm:cxn modelId="{178FE6CE-FA5F-4182-8694-3AB9229238C4}" type="presParOf" srcId="{D13C1469-9B23-4306-90C6-2740CC4D7082}" destId="{22B252D2-EA86-4AF7-BC94-420F85C6634D}" srcOrd="4" destOrd="0" presId="urn:microsoft.com/office/officeart/2005/8/layout/hProcess9"/>
    <dgm:cxn modelId="{FD2E9766-A169-4C74-B5F9-926A00D5B16F}" type="presParOf" srcId="{D13C1469-9B23-4306-90C6-2740CC4D7082}" destId="{67AC9C16-F2D1-4583-82F5-325FD2CD1A02}" srcOrd="5" destOrd="0" presId="urn:microsoft.com/office/officeart/2005/8/layout/hProcess9"/>
    <dgm:cxn modelId="{0E6426CB-9429-4A9E-92BD-B2DEFE1535F4}" type="presParOf" srcId="{D13C1469-9B23-4306-90C6-2740CC4D7082}" destId="{559FEC55-4431-41E2-987F-C731C411099D}" srcOrd="6" destOrd="0" presId="urn:microsoft.com/office/officeart/2005/8/layout/hProcess9"/>
    <dgm:cxn modelId="{87CFB18C-1302-4870-AF9A-79F75FECD591}" type="presParOf" srcId="{D13C1469-9B23-4306-90C6-2740CC4D7082}" destId="{0388206F-C8E5-4BDC-9574-31D68A33024B}" srcOrd="7" destOrd="0" presId="urn:microsoft.com/office/officeart/2005/8/layout/hProcess9"/>
    <dgm:cxn modelId="{341F39A2-0E71-4165-89C2-723CA9FA4461}" type="presParOf" srcId="{D13C1469-9B23-4306-90C6-2740CC4D7082}" destId="{DEDE9A99-C5CA-4460-8499-8FF493443E17}"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16B796B-CB93-4D8E-8129-CA360CCA3C19}" type="doc">
      <dgm:prSet loTypeId="urn:microsoft.com/office/officeart/2005/8/layout/hProcess6" loCatId="process" qsTypeId="urn:microsoft.com/office/officeart/2005/8/quickstyle/3d3" qsCatId="3D" csTypeId="urn:microsoft.com/office/officeart/2005/8/colors/colorful1" csCatId="colorful" phldr="1"/>
      <dgm:spPr/>
      <dgm:t>
        <a:bodyPr/>
        <a:lstStyle/>
        <a:p>
          <a:endParaRPr lang="es-ES"/>
        </a:p>
      </dgm:t>
    </dgm:pt>
    <dgm:pt modelId="{EBEEF14A-D4DF-4AC9-BF1F-A42853341482}">
      <dgm:prSet phldrT="[Texto]"/>
      <dgm:spPr/>
      <dgm:t>
        <a:bodyPr/>
        <a:lstStyle/>
        <a:p>
          <a:endParaRPr lang="es-ES" b="1" dirty="0" smtClean="0"/>
        </a:p>
        <a:p>
          <a:r>
            <a:rPr lang="es-ES" b="1" dirty="0" smtClean="0"/>
            <a:t>2009-2011</a:t>
          </a:r>
        </a:p>
        <a:p>
          <a:endParaRPr lang="es-ES" b="1" dirty="0"/>
        </a:p>
      </dgm:t>
    </dgm:pt>
    <dgm:pt modelId="{C9017F58-0C24-42E9-8BED-CD4AB675E32C}" type="parTrans" cxnId="{A62DF342-5450-4496-89FE-E17452915D02}">
      <dgm:prSet/>
      <dgm:spPr/>
      <dgm:t>
        <a:bodyPr/>
        <a:lstStyle/>
        <a:p>
          <a:endParaRPr lang="es-ES" b="1"/>
        </a:p>
      </dgm:t>
    </dgm:pt>
    <dgm:pt modelId="{4CEBE515-EA3B-4ADA-9B5D-CD9A8596C3F1}" type="sibTrans" cxnId="{A62DF342-5450-4496-89FE-E17452915D02}">
      <dgm:prSet/>
      <dgm:spPr/>
      <dgm:t>
        <a:bodyPr/>
        <a:lstStyle/>
        <a:p>
          <a:endParaRPr lang="es-ES" b="1"/>
        </a:p>
      </dgm:t>
    </dgm:pt>
    <dgm:pt modelId="{78EF04F9-72E3-491A-A85A-7625F59AD002}">
      <dgm:prSet phldrT="[Texto]"/>
      <dgm:spPr/>
      <dgm:t>
        <a:bodyPr/>
        <a:lstStyle/>
        <a:p>
          <a:r>
            <a:rPr lang="es-ES" b="1" baseline="0" dirty="0" smtClean="0"/>
            <a:t>Inicio del Programa ALFIN </a:t>
          </a:r>
          <a:endParaRPr lang="es-ES" b="1" dirty="0"/>
        </a:p>
      </dgm:t>
    </dgm:pt>
    <dgm:pt modelId="{CA7856A6-22FF-432A-8FBD-17C6B9871BF5}" type="parTrans" cxnId="{90B359D7-9BB9-45C5-B69C-EAA0C8F63DD1}">
      <dgm:prSet/>
      <dgm:spPr/>
      <dgm:t>
        <a:bodyPr/>
        <a:lstStyle/>
        <a:p>
          <a:endParaRPr lang="es-ES" b="1"/>
        </a:p>
      </dgm:t>
    </dgm:pt>
    <dgm:pt modelId="{17A0DC1F-73CD-49FB-90D0-24B62E0A468B}" type="sibTrans" cxnId="{90B359D7-9BB9-45C5-B69C-EAA0C8F63DD1}">
      <dgm:prSet/>
      <dgm:spPr/>
      <dgm:t>
        <a:bodyPr/>
        <a:lstStyle/>
        <a:p>
          <a:endParaRPr lang="es-ES" b="1"/>
        </a:p>
      </dgm:t>
    </dgm:pt>
    <dgm:pt modelId="{A84C055C-216E-4F57-A56C-5A8207EE7CBC}">
      <dgm:prSet phldrT="[Texto]"/>
      <dgm:spPr/>
      <dgm:t>
        <a:bodyPr/>
        <a:lstStyle/>
        <a:p>
          <a:r>
            <a:rPr lang="es-ES" b="1" dirty="0" smtClean="0"/>
            <a:t>2012-2015</a:t>
          </a:r>
          <a:endParaRPr lang="es-ES" b="1" dirty="0"/>
        </a:p>
      </dgm:t>
    </dgm:pt>
    <dgm:pt modelId="{3AF05A01-993C-4B89-AA0D-63D1CA5F20E9}" type="parTrans" cxnId="{72715A1A-12B2-4FFF-9377-774104CA9D65}">
      <dgm:prSet/>
      <dgm:spPr/>
      <dgm:t>
        <a:bodyPr/>
        <a:lstStyle/>
        <a:p>
          <a:endParaRPr lang="es-ES" b="1"/>
        </a:p>
      </dgm:t>
    </dgm:pt>
    <dgm:pt modelId="{138A49DF-3BB1-424D-8967-1731669DEC78}" type="sibTrans" cxnId="{72715A1A-12B2-4FFF-9377-774104CA9D65}">
      <dgm:prSet/>
      <dgm:spPr/>
      <dgm:t>
        <a:bodyPr/>
        <a:lstStyle/>
        <a:p>
          <a:endParaRPr lang="es-ES" b="1"/>
        </a:p>
      </dgm:t>
    </dgm:pt>
    <dgm:pt modelId="{BB718F13-A9CF-45CB-BC0F-70DB05E45A3C}">
      <dgm:prSet phldrT="[Texto]"/>
      <dgm:spPr/>
      <dgm:t>
        <a:bodyPr/>
        <a:lstStyle/>
        <a:p>
          <a:r>
            <a:rPr lang="es-ES" b="1" dirty="0" smtClean="0"/>
            <a:t>Proyecto educativo USS </a:t>
          </a:r>
          <a:endParaRPr lang="es-ES" b="1" dirty="0"/>
        </a:p>
      </dgm:t>
    </dgm:pt>
    <dgm:pt modelId="{86686FE8-411C-449E-8123-3B93DB708D4A}" type="parTrans" cxnId="{5FAF7E14-EDAC-4A51-B9FC-8B2AF7FADC6F}">
      <dgm:prSet/>
      <dgm:spPr/>
      <dgm:t>
        <a:bodyPr/>
        <a:lstStyle/>
        <a:p>
          <a:endParaRPr lang="es-ES" b="1"/>
        </a:p>
      </dgm:t>
    </dgm:pt>
    <dgm:pt modelId="{D3ABFE20-3756-4AD8-AB8B-4E6966B3A300}" type="sibTrans" cxnId="{5FAF7E14-EDAC-4A51-B9FC-8B2AF7FADC6F}">
      <dgm:prSet/>
      <dgm:spPr/>
      <dgm:t>
        <a:bodyPr/>
        <a:lstStyle/>
        <a:p>
          <a:endParaRPr lang="es-ES" b="1"/>
        </a:p>
      </dgm:t>
    </dgm:pt>
    <dgm:pt modelId="{5E94C860-1296-4733-8F16-1D088CE7EFCA}">
      <dgm:prSet phldrT="[Texto]"/>
      <dgm:spPr/>
      <dgm:t>
        <a:bodyPr/>
        <a:lstStyle/>
        <a:p>
          <a:r>
            <a:rPr lang="es-ES" b="1" dirty="0" smtClean="0"/>
            <a:t>Cultura de información en el Aula (Programa nacional)</a:t>
          </a:r>
          <a:endParaRPr lang="es-ES" b="1" dirty="0"/>
        </a:p>
      </dgm:t>
    </dgm:pt>
    <dgm:pt modelId="{A1123552-417E-452A-89B1-435A182DB1ED}" type="parTrans" cxnId="{D7A6837E-5356-4FC2-93F2-48F182E407F2}">
      <dgm:prSet/>
      <dgm:spPr/>
      <dgm:t>
        <a:bodyPr/>
        <a:lstStyle/>
        <a:p>
          <a:endParaRPr lang="es-ES" b="1"/>
        </a:p>
      </dgm:t>
    </dgm:pt>
    <dgm:pt modelId="{DA36968C-A6FA-479C-96C6-062678CE3CE9}" type="sibTrans" cxnId="{D7A6837E-5356-4FC2-93F2-48F182E407F2}">
      <dgm:prSet/>
      <dgm:spPr/>
      <dgm:t>
        <a:bodyPr/>
        <a:lstStyle/>
        <a:p>
          <a:endParaRPr lang="es-ES" b="1"/>
        </a:p>
      </dgm:t>
    </dgm:pt>
    <dgm:pt modelId="{06219669-36DA-49EF-B00A-F1919E5990E5}">
      <dgm:prSet phldrT="[Texto]"/>
      <dgm:spPr/>
      <dgm:t>
        <a:bodyPr/>
        <a:lstStyle/>
        <a:p>
          <a:endParaRPr lang="es-ES" b="1" dirty="0" smtClean="0"/>
        </a:p>
        <a:p>
          <a:r>
            <a:rPr lang="es-ES" b="1" dirty="0" smtClean="0"/>
            <a:t>2015-2019 </a:t>
          </a:r>
        </a:p>
        <a:p>
          <a:endParaRPr lang="es-ES" b="1" dirty="0"/>
        </a:p>
      </dgm:t>
    </dgm:pt>
    <dgm:pt modelId="{C9328620-8A6C-4350-9CF7-143BFC1A942D}" type="parTrans" cxnId="{FA8F89AD-14BC-4E32-A8EC-A65466F8FC69}">
      <dgm:prSet/>
      <dgm:spPr/>
      <dgm:t>
        <a:bodyPr/>
        <a:lstStyle/>
        <a:p>
          <a:endParaRPr lang="es-ES" b="1"/>
        </a:p>
      </dgm:t>
    </dgm:pt>
    <dgm:pt modelId="{1E0D4D9D-3AF7-4EDB-8CB9-35E80DBD5F02}" type="sibTrans" cxnId="{FA8F89AD-14BC-4E32-A8EC-A65466F8FC69}">
      <dgm:prSet/>
      <dgm:spPr/>
      <dgm:t>
        <a:bodyPr/>
        <a:lstStyle/>
        <a:p>
          <a:endParaRPr lang="es-ES" b="1"/>
        </a:p>
      </dgm:t>
    </dgm:pt>
    <dgm:pt modelId="{1A653240-3673-4B75-8295-D2EB312D49F5}">
      <dgm:prSet phldrT="[Texto]"/>
      <dgm:spPr/>
      <dgm:t>
        <a:bodyPr/>
        <a:lstStyle/>
        <a:p>
          <a:r>
            <a:rPr lang="es-ES" b="1" dirty="0" smtClean="0"/>
            <a:t>Manual APA</a:t>
          </a:r>
          <a:endParaRPr lang="es-ES" b="1" dirty="0"/>
        </a:p>
      </dgm:t>
    </dgm:pt>
    <dgm:pt modelId="{423F7D64-EAC1-40A7-B72D-A382474181C0}" type="parTrans" cxnId="{834AAC5E-3FFB-47FD-B846-B1835F862503}">
      <dgm:prSet/>
      <dgm:spPr/>
      <dgm:t>
        <a:bodyPr/>
        <a:lstStyle/>
        <a:p>
          <a:endParaRPr lang="es-ES" b="1"/>
        </a:p>
      </dgm:t>
    </dgm:pt>
    <dgm:pt modelId="{98BFBDE7-A823-41A9-817E-88A5B9BCA0CA}" type="sibTrans" cxnId="{834AAC5E-3FFB-47FD-B846-B1835F862503}">
      <dgm:prSet/>
      <dgm:spPr/>
      <dgm:t>
        <a:bodyPr/>
        <a:lstStyle/>
        <a:p>
          <a:endParaRPr lang="es-ES" b="1"/>
        </a:p>
      </dgm:t>
    </dgm:pt>
    <dgm:pt modelId="{48806125-099D-4794-981C-86A9AA92173B}">
      <dgm:prSet phldrT="[Texto]"/>
      <dgm:spPr/>
      <dgm:t>
        <a:bodyPr/>
        <a:lstStyle/>
        <a:p>
          <a:r>
            <a:rPr lang="es-ES" b="1" dirty="0" smtClean="0"/>
            <a:t>Talleres para Académicos e Investigadores</a:t>
          </a:r>
          <a:endParaRPr lang="es-ES" b="1" dirty="0"/>
        </a:p>
      </dgm:t>
    </dgm:pt>
    <dgm:pt modelId="{DB70E7BB-C39C-4326-B4C9-00C10675AB67}" type="parTrans" cxnId="{2AC3CEF7-36F4-403B-8D7B-D2D8F2B8F35A}">
      <dgm:prSet/>
      <dgm:spPr/>
      <dgm:t>
        <a:bodyPr/>
        <a:lstStyle/>
        <a:p>
          <a:endParaRPr lang="es-ES" b="1"/>
        </a:p>
      </dgm:t>
    </dgm:pt>
    <dgm:pt modelId="{F13FCC37-855E-441E-B30C-B9CA8853D533}" type="sibTrans" cxnId="{2AC3CEF7-36F4-403B-8D7B-D2D8F2B8F35A}">
      <dgm:prSet/>
      <dgm:spPr/>
      <dgm:t>
        <a:bodyPr/>
        <a:lstStyle/>
        <a:p>
          <a:endParaRPr lang="es-ES" b="1"/>
        </a:p>
      </dgm:t>
    </dgm:pt>
    <dgm:pt modelId="{F8A84498-D2E1-430B-9F8A-D8F0770AAB3F}">
      <dgm:prSet phldrT="[Texto]"/>
      <dgm:spPr/>
      <dgm:t>
        <a:bodyPr/>
        <a:lstStyle/>
        <a:p>
          <a:r>
            <a:rPr lang="es-ES" b="1" dirty="0" smtClean="0"/>
            <a:t>Recursos para Investigación</a:t>
          </a:r>
          <a:endParaRPr lang="es-ES" b="1" dirty="0"/>
        </a:p>
      </dgm:t>
    </dgm:pt>
    <dgm:pt modelId="{724714DB-9098-499D-A6E7-AF34B42F7DFB}" type="parTrans" cxnId="{68925854-C33E-4247-81F3-4AB269279DC8}">
      <dgm:prSet/>
      <dgm:spPr/>
      <dgm:t>
        <a:bodyPr/>
        <a:lstStyle/>
        <a:p>
          <a:endParaRPr lang="es-ES" b="1"/>
        </a:p>
      </dgm:t>
    </dgm:pt>
    <dgm:pt modelId="{BF1779DC-9525-45DC-9437-0E7CBC947C89}" type="sibTrans" cxnId="{68925854-C33E-4247-81F3-4AB269279DC8}">
      <dgm:prSet/>
      <dgm:spPr/>
      <dgm:t>
        <a:bodyPr/>
        <a:lstStyle/>
        <a:p>
          <a:endParaRPr lang="es-ES" b="1"/>
        </a:p>
      </dgm:t>
    </dgm:pt>
    <dgm:pt modelId="{D0F2104C-DDE0-48BD-AE05-E3DD907C7B7F}">
      <dgm:prSet phldrT="[Texto]"/>
      <dgm:spPr/>
      <dgm:t>
        <a:bodyPr/>
        <a:lstStyle/>
        <a:p>
          <a:r>
            <a:rPr lang="es-ES" b="1" dirty="0" smtClean="0"/>
            <a:t>Contratación de Bibliotecólogos en todas las Sedes </a:t>
          </a:r>
          <a:endParaRPr lang="es-ES" b="1" dirty="0"/>
        </a:p>
      </dgm:t>
    </dgm:pt>
    <dgm:pt modelId="{7D5B3F90-AAC9-4A6A-ADE9-D7C933FCD434}" type="sibTrans" cxnId="{600AC1B3-B1AA-4D07-AF31-F044C9015477}">
      <dgm:prSet/>
      <dgm:spPr/>
      <dgm:t>
        <a:bodyPr/>
        <a:lstStyle/>
        <a:p>
          <a:endParaRPr lang="es-ES" b="1"/>
        </a:p>
      </dgm:t>
    </dgm:pt>
    <dgm:pt modelId="{1E7FD819-897F-4001-83F2-594C0CB69553}" type="parTrans" cxnId="{600AC1B3-B1AA-4D07-AF31-F044C9015477}">
      <dgm:prSet/>
      <dgm:spPr/>
      <dgm:t>
        <a:bodyPr/>
        <a:lstStyle/>
        <a:p>
          <a:endParaRPr lang="es-ES" b="1"/>
        </a:p>
      </dgm:t>
    </dgm:pt>
    <dgm:pt modelId="{AE4D4329-0D9D-4D73-8191-B597BDD70F8F}" type="pres">
      <dgm:prSet presAssocID="{216B796B-CB93-4D8E-8129-CA360CCA3C19}" presName="theList" presStyleCnt="0">
        <dgm:presLayoutVars>
          <dgm:dir/>
          <dgm:animLvl val="lvl"/>
          <dgm:resizeHandles val="exact"/>
        </dgm:presLayoutVars>
      </dgm:prSet>
      <dgm:spPr/>
      <dgm:t>
        <a:bodyPr/>
        <a:lstStyle/>
        <a:p>
          <a:endParaRPr lang="es-ES"/>
        </a:p>
      </dgm:t>
    </dgm:pt>
    <dgm:pt modelId="{2D1D7E6D-EAB3-43A1-999A-5B9276BD9797}" type="pres">
      <dgm:prSet presAssocID="{EBEEF14A-D4DF-4AC9-BF1F-A42853341482}" presName="compNode" presStyleCnt="0"/>
      <dgm:spPr/>
      <dgm:t>
        <a:bodyPr/>
        <a:lstStyle/>
        <a:p>
          <a:endParaRPr lang="es-ES"/>
        </a:p>
      </dgm:t>
    </dgm:pt>
    <dgm:pt modelId="{F77E2242-BF56-4E30-B76F-D8D44B805508}" type="pres">
      <dgm:prSet presAssocID="{EBEEF14A-D4DF-4AC9-BF1F-A42853341482}" presName="noGeometry" presStyleCnt="0"/>
      <dgm:spPr/>
      <dgm:t>
        <a:bodyPr/>
        <a:lstStyle/>
        <a:p>
          <a:endParaRPr lang="es-ES"/>
        </a:p>
      </dgm:t>
    </dgm:pt>
    <dgm:pt modelId="{C5E1B971-A1B4-4251-9F54-AFEF551B03FC}" type="pres">
      <dgm:prSet presAssocID="{EBEEF14A-D4DF-4AC9-BF1F-A42853341482}" presName="childTextVisible" presStyleLbl="bgAccFollowNode1" presStyleIdx="0" presStyleCnt="3">
        <dgm:presLayoutVars>
          <dgm:bulletEnabled val="1"/>
        </dgm:presLayoutVars>
      </dgm:prSet>
      <dgm:spPr/>
      <dgm:t>
        <a:bodyPr/>
        <a:lstStyle/>
        <a:p>
          <a:endParaRPr lang="es-ES"/>
        </a:p>
      </dgm:t>
    </dgm:pt>
    <dgm:pt modelId="{DC04C4A6-8B55-4097-B607-FE5C55108B26}" type="pres">
      <dgm:prSet presAssocID="{EBEEF14A-D4DF-4AC9-BF1F-A42853341482}" presName="childTextHidden" presStyleLbl="bgAccFollowNode1" presStyleIdx="0" presStyleCnt="3"/>
      <dgm:spPr/>
      <dgm:t>
        <a:bodyPr/>
        <a:lstStyle/>
        <a:p>
          <a:endParaRPr lang="es-ES"/>
        </a:p>
      </dgm:t>
    </dgm:pt>
    <dgm:pt modelId="{551D3520-73E8-4868-9C1E-E1456BA1AF88}" type="pres">
      <dgm:prSet presAssocID="{EBEEF14A-D4DF-4AC9-BF1F-A42853341482}" presName="parentText" presStyleLbl="node1" presStyleIdx="0" presStyleCnt="3">
        <dgm:presLayoutVars>
          <dgm:chMax val="1"/>
          <dgm:bulletEnabled val="1"/>
        </dgm:presLayoutVars>
      </dgm:prSet>
      <dgm:spPr/>
      <dgm:t>
        <a:bodyPr/>
        <a:lstStyle/>
        <a:p>
          <a:endParaRPr lang="es-ES"/>
        </a:p>
      </dgm:t>
    </dgm:pt>
    <dgm:pt modelId="{7691EE99-0C43-4B49-B1FD-FD7DC798D779}" type="pres">
      <dgm:prSet presAssocID="{EBEEF14A-D4DF-4AC9-BF1F-A42853341482}" presName="aSpace" presStyleCnt="0"/>
      <dgm:spPr/>
      <dgm:t>
        <a:bodyPr/>
        <a:lstStyle/>
        <a:p>
          <a:endParaRPr lang="es-ES"/>
        </a:p>
      </dgm:t>
    </dgm:pt>
    <dgm:pt modelId="{491F803E-F4F8-4A0C-A793-A3FF811BEBA7}" type="pres">
      <dgm:prSet presAssocID="{A84C055C-216E-4F57-A56C-5A8207EE7CBC}" presName="compNode" presStyleCnt="0"/>
      <dgm:spPr/>
      <dgm:t>
        <a:bodyPr/>
        <a:lstStyle/>
        <a:p>
          <a:endParaRPr lang="es-ES"/>
        </a:p>
      </dgm:t>
    </dgm:pt>
    <dgm:pt modelId="{ED7BED2F-295F-4A31-8E2B-AE84FF09D952}" type="pres">
      <dgm:prSet presAssocID="{A84C055C-216E-4F57-A56C-5A8207EE7CBC}" presName="noGeometry" presStyleCnt="0"/>
      <dgm:spPr/>
      <dgm:t>
        <a:bodyPr/>
        <a:lstStyle/>
        <a:p>
          <a:endParaRPr lang="es-ES"/>
        </a:p>
      </dgm:t>
    </dgm:pt>
    <dgm:pt modelId="{45EB2444-9745-4D98-A1B7-B8F58204D4D2}" type="pres">
      <dgm:prSet presAssocID="{A84C055C-216E-4F57-A56C-5A8207EE7CBC}" presName="childTextVisible" presStyleLbl="bgAccFollowNode1" presStyleIdx="1" presStyleCnt="3">
        <dgm:presLayoutVars>
          <dgm:bulletEnabled val="1"/>
        </dgm:presLayoutVars>
      </dgm:prSet>
      <dgm:spPr/>
      <dgm:t>
        <a:bodyPr/>
        <a:lstStyle/>
        <a:p>
          <a:endParaRPr lang="es-ES"/>
        </a:p>
      </dgm:t>
    </dgm:pt>
    <dgm:pt modelId="{E34C4948-E61D-4832-AD96-5D0D1D866696}" type="pres">
      <dgm:prSet presAssocID="{A84C055C-216E-4F57-A56C-5A8207EE7CBC}" presName="childTextHidden" presStyleLbl="bgAccFollowNode1" presStyleIdx="1" presStyleCnt="3"/>
      <dgm:spPr/>
      <dgm:t>
        <a:bodyPr/>
        <a:lstStyle/>
        <a:p>
          <a:endParaRPr lang="es-ES"/>
        </a:p>
      </dgm:t>
    </dgm:pt>
    <dgm:pt modelId="{34F34F2B-FB02-403F-98B3-77E435738995}" type="pres">
      <dgm:prSet presAssocID="{A84C055C-216E-4F57-A56C-5A8207EE7CBC}" presName="parentText" presStyleLbl="node1" presStyleIdx="1" presStyleCnt="3">
        <dgm:presLayoutVars>
          <dgm:chMax val="1"/>
          <dgm:bulletEnabled val="1"/>
        </dgm:presLayoutVars>
      </dgm:prSet>
      <dgm:spPr/>
      <dgm:t>
        <a:bodyPr/>
        <a:lstStyle/>
        <a:p>
          <a:endParaRPr lang="es-ES"/>
        </a:p>
      </dgm:t>
    </dgm:pt>
    <dgm:pt modelId="{524C7B1E-7186-477E-BA86-FB4972CB71B9}" type="pres">
      <dgm:prSet presAssocID="{A84C055C-216E-4F57-A56C-5A8207EE7CBC}" presName="aSpace" presStyleCnt="0"/>
      <dgm:spPr/>
      <dgm:t>
        <a:bodyPr/>
        <a:lstStyle/>
        <a:p>
          <a:endParaRPr lang="es-ES"/>
        </a:p>
      </dgm:t>
    </dgm:pt>
    <dgm:pt modelId="{287AF5F4-5F90-40ED-B0B2-F7B6141E66C1}" type="pres">
      <dgm:prSet presAssocID="{06219669-36DA-49EF-B00A-F1919E5990E5}" presName="compNode" presStyleCnt="0"/>
      <dgm:spPr/>
      <dgm:t>
        <a:bodyPr/>
        <a:lstStyle/>
        <a:p>
          <a:endParaRPr lang="es-ES"/>
        </a:p>
      </dgm:t>
    </dgm:pt>
    <dgm:pt modelId="{6CEDB12E-AB7D-4873-B855-2B2ED1902A24}" type="pres">
      <dgm:prSet presAssocID="{06219669-36DA-49EF-B00A-F1919E5990E5}" presName="noGeometry" presStyleCnt="0"/>
      <dgm:spPr/>
      <dgm:t>
        <a:bodyPr/>
        <a:lstStyle/>
        <a:p>
          <a:endParaRPr lang="es-ES"/>
        </a:p>
      </dgm:t>
    </dgm:pt>
    <dgm:pt modelId="{5A14DC93-5519-4812-8D43-78C5F859BF42}" type="pres">
      <dgm:prSet presAssocID="{06219669-36DA-49EF-B00A-F1919E5990E5}" presName="childTextVisible" presStyleLbl="bgAccFollowNode1" presStyleIdx="2" presStyleCnt="3">
        <dgm:presLayoutVars>
          <dgm:bulletEnabled val="1"/>
        </dgm:presLayoutVars>
      </dgm:prSet>
      <dgm:spPr/>
      <dgm:t>
        <a:bodyPr/>
        <a:lstStyle/>
        <a:p>
          <a:endParaRPr lang="es-ES"/>
        </a:p>
      </dgm:t>
    </dgm:pt>
    <dgm:pt modelId="{0FF14422-05B1-44E0-B773-C5E5EBC8898D}" type="pres">
      <dgm:prSet presAssocID="{06219669-36DA-49EF-B00A-F1919E5990E5}" presName="childTextHidden" presStyleLbl="bgAccFollowNode1" presStyleIdx="2" presStyleCnt="3"/>
      <dgm:spPr/>
      <dgm:t>
        <a:bodyPr/>
        <a:lstStyle/>
        <a:p>
          <a:endParaRPr lang="es-ES"/>
        </a:p>
      </dgm:t>
    </dgm:pt>
    <dgm:pt modelId="{D3E4BF83-78F4-40F5-955E-296C6AEBEF3C}" type="pres">
      <dgm:prSet presAssocID="{06219669-36DA-49EF-B00A-F1919E5990E5}" presName="parentText" presStyleLbl="node1" presStyleIdx="2" presStyleCnt="3">
        <dgm:presLayoutVars>
          <dgm:chMax val="1"/>
          <dgm:bulletEnabled val="1"/>
        </dgm:presLayoutVars>
      </dgm:prSet>
      <dgm:spPr/>
      <dgm:t>
        <a:bodyPr/>
        <a:lstStyle/>
        <a:p>
          <a:endParaRPr lang="es-ES"/>
        </a:p>
      </dgm:t>
    </dgm:pt>
  </dgm:ptLst>
  <dgm:cxnLst>
    <dgm:cxn modelId="{0C7CE20E-F6C5-447D-A3D5-01257A69B6CF}" type="presOf" srcId="{EBEEF14A-D4DF-4AC9-BF1F-A42853341482}" destId="{551D3520-73E8-4868-9C1E-E1456BA1AF88}" srcOrd="0" destOrd="0" presId="urn:microsoft.com/office/officeart/2005/8/layout/hProcess6"/>
    <dgm:cxn modelId="{CC137024-83B4-4172-8B51-4835C1675F05}" type="presOf" srcId="{216B796B-CB93-4D8E-8129-CA360CCA3C19}" destId="{AE4D4329-0D9D-4D73-8191-B597BDD70F8F}" srcOrd="0" destOrd="0" presId="urn:microsoft.com/office/officeart/2005/8/layout/hProcess6"/>
    <dgm:cxn modelId="{2910F38F-AC58-4893-83A0-AF1F89770E53}" type="presOf" srcId="{06219669-36DA-49EF-B00A-F1919E5990E5}" destId="{D3E4BF83-78F4-40F5-955E-296C6AEBEF3C}" srcOrd="0" destOrd="0" presId="urn:microsoft.com/office/officeart/2005/8/layout/hProcess6"/>
    <dgm:cxn modelId="{B21EC15D-068B-4ABC-AA95-B8AF16FED4E6}" type="presOf" srcId="{D0F2104C-DDE0-48BD-AE05-E3DD907C7B7F}" destId="{DC04C4A6-8B55-4097-B607-FE5C55108B26}" srcOrd="1" destOrd="1" presId="urn:microsoft.com/office/officeart/2005/8/layout/hProcess6"/>
    <dgm:cxn modelId="{72715A1A-12B2-4FFF-9377-774104CA9D65}" srcId="{216B796B-CB93-4D8E-8129-CA360CCA3C19}" destId="{A84C055C-216E-4F57-A56C-5A8207EE7CBC}" srcOrd="1" destOrd="0" parTransId="{3AF05A01-993C-4B89-AA0D-63D1CA5F20E9}" sibTransId="{138A49DF-3BB1-424D-8967-1731669DEC78}"/>
    <dgm:cxn modelId="{C6A7ACD9-379D-4AA6-8148-EFBBE9B81E2E}" type="presOf" srcId="{5E94C860-1296-4733-8F16-1D088CE7EFCA}" destId="{E34C4948-E61D-4832-AD96-5D0D1D866696}" srcOrd="1" destOrd="1" presId="urn:microsoft.com/office/officeart/2005/8/layout/hProcess6"/>
    <dgm:cxn modelId="{BFE93705-E1B6-4F48-9947-EF96DCDFBF1A}" type="presOf" srcId="{78EF04F9-72E3-491A-A85A-7625F59AD002}" destId="{DC04C4A6-8B55-4097-B607-FE5C55108B26}" srcOrd="1" destOrd="0" presId="urn:microsoft.com/office/officeart/2005/8/layout/hProcess6"/>
    <dgm:cxn modelId="{D4B28CD4-1684-4224-97D4-066A2406B87E}" type="presOf" srcId="{BB718F13-A9CF-45CB-BC0F-70DB05E45A3C}" destId="{E34C4948-E61D-4832-AD96-5D0D1D866696}" srcOrd="1" destOrd="0" presId="urn:microsoft.com/office/officeart/2005/8/layout/hProcess6"/>
    <dgm:cxn modelId="{641973F1-29BC-4382-98EE-D3D1686AF33C}" type="presOf" srcId="{48806125-099D-4794-981C-86A9AA92173B}" destId="{5A14DC93-5519-4812-8D43-78C5F859BF42}" srcOrd="0" destOrd="1" presId="urn:microsoft.com/office/officeart/2005/8/layout/hProcess6"/>
    <dgm:cxn modelId="{AF14E941-20E1-4650-A559-14C8D80F680F}" type="presOf" srcId="{5E94C860-1296-4733-8F16-1D088CE7EFCA}" destId="{45EB2444-9745-4D98-A1B7-B8F58204D4D2}" srcOrd="0" destOrd="1" presId="urn:microsoft.com/office/officeart/2005/8/layout/hProcess6"/>
    <dgm:cxn modelId="{CB4C219E-7215-4559-A8EC-6D3D0B82AC13}" type="presOf" srcId="{D0F2104C-DDE0-48BD-AE05-E3DD907C7B7F}" destId="{C5E1B971-A1B4-4251-9F54-AFEF551B03FC}" srcOrd="0" destOrd="1" presId="urn:microsoft.com/office/officeart/2005/8/layout/hProcess6"/>
    <dgm:cxn modelId="{2DD13B9D-F1B3-46AD-92F1-E0377CECF229}" type="presOf" srcId="{A84C055C-216E-4F57-A56C-5A8207EE7CBC}" destId="{34F34F2B-FB02-403F-98B3-77E435738995}" srcOrd="0" destOrd="0" presId="urn:microsoft.com/office/officeart/2005/8/layout/hProcess6"/>
    <dgm:cxn modelId="{FA8F89AD-14BC-4E32-A8EC-A65466F8FC69}" srcId="{216B796B-CB93-4D8E-8129-CA360CCA3C19}" destId="{06219669-36DA-49EF-B00A-F1919E5990E5}" srcOrd="2" destOrd="0" parTransId="{C9328620-8A6C-4350-9CF7-143BFC1A942D}" sibTransId="{1E0D4D9D-3AF7-4EDB-8CB9-35E80DBD5F02}"/>
    <dgm:cxn modelId="{2AC3CEF7-36F4-403B-8D7B-D2D8F2B8F35A}" srcId="{06219669-36DA-49EF-B00A-F1919E5990E5}" destId="{48806125-099D-4794-981C-86A9AA92173B}" srcOrd="1" destOrd="0" parTransId="{DB70E7BB-C39C-4326-B4C9-00C10675AB67}" sibTransId="{F13FCC37-855E-441E-B30C-B9CA8853D533}"/>
    <dgm:cxn modelId="{F434E056-4A47-4C21-A86C-937BB2552F42}" type="presOf" srcId="{78EF04F9-72E3-491A-A85A-7625F59AD002}" destId="{C5E1B971-A1B4-4251-9F54-AFEF551B03FC}" srcOrd="0" destOrd="0" presId="urn:microsoft.com/office/officeart/2005/8/layout/hProcess6"/>
    <dgm:cxn modelId="{600AC1B3-B1AA-4D07-AF31-F044C9015477}" srcId="{EBEEF14A-D4DF-4AC9-BF1F-A42853341482}" destId="{D0F2104C-DDE0-48BD-AE05-E3DD907C7B7F}" srcOrd="1" destOrd="0" parTransId="{1E7FD819-897F-4001-83F2-594C0CB69553}" sibTransId="{7D5B3F90-AAC9-4A6A-ADE9-D7C933FCD434}"/>
    <dgm:cxn modelId="{5FAF7E14-EDAC-4A51-B9FC-8B2AF7FADC6F}" srcId="{A84C055C-216E-4F57-A56C-5A8207EE7CBC}" destId="{BB718F13-A9CF-45CB-BC0F-70DB05E45A3C}" srcOrd="0" destOrd="0" parTransId="{86686FE8-411C-449E-8123-3B93DB708D4A}" sibTransId="{D3ABFE20-3756-4AD8-AB8B-4E6966B3A300}"/>
    <dgm:cxn modelId="{A62DF342-5450-4496-89FE-E17452915D02}" srcId="{216B796B-CB93-4D8E-8129-CA360CCA3C19}" destId="{EBEEF14A-D4DF-4AC9-BF1F-A42853341482}" srcOrd="0" destOrd="0" parTransId="{C9017F58-0C24-42E9-8BED-CD4AB675E32C}" sibTransId="{4CEBE515-EA3B-4ADA-9B5D-CD9A8596C3F1}"/>
    <dgm:cxn modelId="{834AAC5E-3FFB-47FD-B846-B1835F862503}" srcId="{06219669-36DA-49EF-B00A-F1919E5990E5}" destId="{1A653240-3673-4B75-8295-D2EB312D49F5}" srcOrd="0" destOrd="0" parTransId="{423F7D64-EAC1-40A7-B72D-A382474181C0}" sibTransId="{98BFBDE7-A823-41A9-817E-88A5B9BCA0CA}"/>
    <dgm:cxn modelId="{D7A6837E-5356-4FC2-93F2-48F182E407F2}" srcId="{A84C055C-216E-4F57-A56C-5A8207EE7CBC}" destId="{5E94C860-1296-4733-8F16-1D088CE7EFCA}" srcOrd="1" destOrd="0" parTransId="{A1123552-417E-452A-89B1-435A182DB1ED}" sibTransId="{DA36968C-A6FA-479C-96C6-062678CE3CE9}"/>
    <dgm:cxn modelId="{F64EA063-9461-4B07-8E8C-2BB547DF93CE}" type="presOf" srcId="{F8A84498-D2E1-430B-9F8A-D8F0770AAB3F}" destId="{5A14DC93-5519-4812-8D43-78C5F859BF42}" srcOrd="0" destOrd="2" presId="urn:microsoft.com/office/officeart/2005/8/layout/hProcess6"/>
    <dgm:cxn modelId="{90B359D7-9BB9-45C5-B69C-EAA0C8F63DD1}" srcId="{EBEEF14A-D4DF-4AC9-BF1F-A42853341482}" destId="{78EF04F9-72E3-491A-A85A-7625F59AD002}" srcOrd="0" destOrd="0" parTransId="{CA7856A6-22FF-432A-8FBD-17C6B9871BF5}" sibTransId="{17A0DC1F-73CD-49FB-90D0-24B62E0A468B}"/>
    <dgm:cxn modelId="{EC0E5B2D-A7EA-43B6-86C2-4C14935C0930}" type="presOf" srcId="{1A653240-3673-4B75-8295-D2EB312D49F5}" destId="{0FF14422-05B1-44E0-B773-C5E5EBC8898D}" srcOrd="1" destOrd="0" presId="urn:microsoft.com/office/officeart/2005/8/layout/hProcess6"/>
    <dgm:cxn modelId="{7C2E1AFD-4940-473A-A438-CB44846A3B31}" type="presOf" srcId="{48806125-099D-4794-981C-86A9AA92173B}" destId="{0FF14422-05B1-44E0-B773-C5E5EBC8898D}" srcOrd="1" destOrd="1" presId="urn:microsoft.com/office/officeart/2005/8/layout/hProcess6"/>
    <dgm:cxn modelId="{3E7E0CF2-B273-457A-A7C8-5D4EB8BD42D3}" type="presOf" srcId="{BB718F13-A9CF-45CB-BC0F-70DB05E45A3C}" destId="{45EB2444-9745-4D98-A1B7-B8F58204D4D2}" srcOrd="0" destOrd="0" presId="urn:microsoft.com/office/officeart/2005/8/layout/hProcess6"/>
    <dgm:cxn modelId="{5659B056-A403-453E-89B1-66EE6E6BD02C}" type="presOf" srcId="{F8A84498-D2E1-430B-9F8A-D8F0770AAB3F}" destId="{0FF14422-05B1-44E0-B773-C5E5EBC8898D}" srcOrd="1" destOrd="2" presId="urn:microsoft.com/office/officeart/2005/8/layout/hProcess6"/>
    <dgm:cxn modelId="{68925854-C33E-4247-81F3-4AB269279DC8}" srcId="{06219669-36DA-49EF-B00A-F1919E5990E5}" destId="{F8A84498-D2E1-430B-9F8A-D8F0770AAB3F}" srcOrd="2" destOrd="0" parTransId="{724714DB-9098-499D-A6E7-AF34B42F7DFB}" sibTransId="{BF1779DC-9525-45DC-9437-0E7CBC947C89}"/>
    <dgm:cxn modelId="{FABC75A2-AD3A-45E8-9C88-2EB797FF8022}" type="presOf" srcId="{1A653240-3673-4B75-8295-D2EB312D49F5}" destId="{5A14DC93-5519-4812-8D43-78C5F859BF42}" srcOrd="0" destOrd="0" presId="urn:microsoft.com/office/officeart/2005/8/layout/hProcess6"/>
    <dgm:cxn modelId="{722D6051-2D0F-4A0F-BC33-8914C3C4680F}" type="presParOf" srcId="{AE4D4329-0D9D-4D73-8191-B597BDD70F8F}" destId="{2D1D7E6D-EAB3-43A1-999A-5B9276BD9797}" srcOrd="0" destOrd="0" presId="urn:microsoft.com/office/officeart/2005/8/layout/hProcess6"/>
    <dgm:cxn modelId="{069642CC-D91C-4342-B0DB-4BC836AF8C28}" type="presParOf" srcId="{2D1D7E6D-EAB3-43A1-999A-5B9276BD9797}" destId="{F77E2242-BF56-4E30-B76F-D8D44B805508}" srcOrd="0" destOrd="0" presId="urn:microsoft.com/office/officeart/2005/8/layout/hProcess6"/>
    <dgm:cxn modelId="{9E29D79E-557B-4332-99F3-7264D62EDAD9}" type="presParOf" srcId="{2D1D7E6D-EAB3-43A1-999A-5B9276BD9797}" destId="{C5E1B971-A1B4-4251-9F54-AFEF551B03FC}" srcOrd="1" destOrd="0" presId="urn:microsoft.com/office/officeart/2005/8/layout/hProcess6"/>
    <dgm:cxn modelId="{7505E434-35C8-40EC-9C50-1032C18BE6C6}" type="presParOf" srcId="{2D1D7E6D-EAB3-43A1-999A-5B9276BD9797}" destId="{DC04C4A6-8B55-4097-B607-FE5C55108B26}" srcOrd="2" destOrd="0" presId="urn:microsoft.com/office/officeart/2005/8/layout/hProcess6"/>
    <dgm:cxn modelId="{A4DA1445-ADB5-46B6-8B4B-483746EFE401}" type="presParOf" srcId="{2D1D7E6D-EAB3-43A1-999A-5B9276BD9797}" destId="{551D3520-73E8-4868-9C1E-E1456BA1AF88}" srcOrd="3" destOrd="0" presId="urn:microsoft.com/office/officeart/2005/8/layout/hProcess6"/>
    <dgm:cxn modelId="{6AC5AC3B-9030-4052-94FE-C667D9EA9B09}" type="presParOf" srcId="{AE4D4329-0D9D-4D73-8191-B597BDD70F8F}" destId="{7691EE99-0C43-4B49-B1FD-FD7DC798D779}" srcOrd="1" destOrd="0" presId="urn:microsoft.com/office/officeart/2005/8/layout/hProcess6"/>
    <dgm:cxn modelId="{E2FBEDAA-AD1E-42BD-80B1-1DC4499B25CE}" type="presParOf" srcId="{AE4D4329-0D9D-4D73-8191-B597BDD70F8F}" destId="{491F803E-F4F8-4A0C-A793-A3FF811BEBA7}" srcOrd="2" destOrd="0" presId="urn:microsoft.com/office/officeart/2005/8/layout/hProcess6"/>
    <dgm:cxn modelId="{0C1B2808-8D22-48F5-8086-F6B7DBBAAAC0}" type="presParOf" srcId="{491F803E-F4F8-4A0C-A793-A3FF811BEBA7}" destId="{ED7BED2F-295F-4A31-8E2B-AE84FF09D952}" srcOrd="0" destOrd="0" presId="urn:microsoft.com/office/officeart/2005/8/layout/hProcess6"/>
    <dgm:cxn modelId="{975E9557-B7C2-46E8-BB47-8484B9CF2680}" type="presParOf" srcId="{491F803E-F4F8-4A0C-A793-A3FF811BEBA7}" destId="{45EB2444-9745-4D98-A1B7-B8F58204D4D2}" srcOrd="1" destOrd="0" presId="urn:microsoft.com/office/officeart/2005/8/layout/hProcess6"/>
    <dgm:cxn modelId="{050A22BD-3BA9-4E19-88DB-34DEF0E7BE7A}" type="presParOf" srcId="{491F803E-F4F8-4A0C-A793-A3FF811BEBA7}" destId="{E34C4948-E61D-4832-AD96-5D0D1D866696}" srcOrd="2" destOrd="0" presId="urn:microsoft.com/office/officeart/2005/8/layout/hProcess6"/>
    <dgm:cxn modelId="{CB212BBF-B789-4D7C-A76D-D8A598AB0F48}" type="presParOf" srcId="{491F803E-F4F8-4A0C-A793-A3FF811BEBA7}" destId="{34F34F2B-FB02-403F-98B3-77E435738995}" srcOrd="3" destOrd="0" presId="urn:microsoft.com/office/officeart/2005/8/layout/hProcess6"/>
    <dgm:cxn modelId="{1F61386F-6641-4650-8404-A4238F4B76A2}" type="presParOf" srcId="{AE4D4329-0D9D-4D73-8191-B597BDD70F8F}" destId="{524C7B1E-7186-477E-BA86-FB4972CB71B9}" srcOrd="3" destOrd="0" presId="urn:microsoft.com/office/officeart/2005/8/layout/hProcess6"/>
    <dgm:cxn modelId="{002735E0-463F-4DDA-980D-3BF22C11360F}" type="presParOf" srcId="{AE4D4329-0D9D-4D73-8191-B597BDD70F8F}" destId="{287AF5F4-5F90-40ED-B0B2-F7B6141E66C1}" srcOrd="4" destOrd="0" presId="urn:microsoft.com/office/officeart/2005/8/layout/hProcess6"/>
    <dgm:cxn modelId="{B1317C61-99B7-4208-A5D5-0437F5D61D83}" type="presParOf" srcId="{287AF5F4-5F90-40ED-B0B2-F7B6141E66C1}" destId="{6CEDB12E-AB7D-4873-B855-2B2ED1902A24}" srcOrd="0" destOrd="0" presId="urn:microsoft.com/office/officeart/2005/8/layout/hProcess6"/>
    <dgm:cxn modelId="{560D73F3-C460-46E5-B949-15803EB25682}" type="presParOf" srcId="{287AF5F4-5F90-40ED-B0B2-F7B6141E66C1}" destId="{5A14DC93-5519-4812-8D43-78C5F859BF42}" srcOrd="1" destOrd="0" presId="urn:microsoft.com/office/officeart/2005/8/layout/hProcess6"/>
    <dgm:cxn modelId="{503BE4DE-554F-42DC-AEB2-7216127B3F4B}" type="presParOf" srcId="{287AF5F4-5F90-40ED-B0B2-F7B6141E66C1}" destId="{0FF14422-05B1-44E0-B773-C5E5EBC8898D}" srcOrd="2" destOrd="0" presId="urn:microsoft.com/office/officeart/2005/8/layout/hProcess6"/>
    <dgm:cxn modelId="{A78AB45F-9473-4330-B1D3-11E0BB0CCC09}" type="presParOf" srcId="{287AF5F4-5F90-40ED-B0B2-F7B6141E66C1}" destId="{D3E4BF83-78F4-40F5-955E-296C6AEBEF3C}"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23B163F-0B93-4E82-82CD-286161120C26}" type="doc">
      <dgm:prSet loTypeId="urn:microsoft.com/office/officeart/2008/layout/PictureAccentBlocks" loCatId="picture" qsTypeId="urn:microsoft.com/office/officeart/2005/8/quickstyle/simple1" qsCatId="simple" csTypeId="urn:microsoft.com/office/officeart/2005/8/colors/accent1_2" csCatId="accent1" phldr="1"/>
      <dgm:spPr/>
      <dgm:t>
        <a:bodyPr/>
        <a:lstStyle/>
        <a:p>
          <a:endParaRPr lang="es-ES"/>
        </a:p>
      </dgm:t>
    </dgm:pt>
    <dgm:pt modelId="{85F876B3-1A5B-4E86-A662-04562FCA4D8E}">
      <dgm:prSet/>
      <dgm:spPr/>
      <dgm:t>
        <a:bodyPr/>
        <a:lstStyle/>
        <a:p>
          <a:pPr rtl="0"/>
          <a:r>
            <a:rPr lang="es-CL" dirty="0" smtClean="0"/>
            <a:t>Manual para la elaboración de referencias Bibliográficas en estilo APA (2 ediciones)</a:t>
          </a:r>
          <a:endParaRPr lang="es-CL" dirty="0"/>
        </a:p>
      </dgm:t>
    </dgm:pt>
    <dgm:pt modelId="{0D053C97-2846-4386-89EE-B7512D5AF7DF}" type="parTrans" cxnId="{289E4E59-D78A-444F-9FAE-496A7140EAF2}">
      <dgm:prSet/>
      <dgm:spPr/>
      <dgm:t>
        <a:bodyPr/>
        <a:lstStyle/>
        <a:p>
          <a:endParaRPr lang="es-ES"/>
        </a:p>
      </dgm:t>
    </dgm:pt>
    <dgm:pt modelId="{E75EF6AE-D441-497E-87A0-F0DA4B1100E4}" type="sibTrans" cxnId="{289E4E59-D78A-444F-9FAE-496A7140EAF2}">
      <dgm:prSet/>
      <dgm:spPr/>
      <dgm:t>
        <a:bodyPr/>
        <a:lstStyle/>
        <a:p>
          <a:endParaRPr lang="es-ES"/>
        </a:p>
      </dgm:t>
    </dgm:pt>
    <dgm:pt modelId="{B99FB296-936C-4C26-889F-AAF88F6A7F1D}">
      <dgm:prSet/>
      <dgm:spPr/>
      <dgm:t>
        <a:bodyPr/>
        <a:lstStyle/>
        <a:p>
          <a:pPr rtl="0"/>
          <a:r>
            <a:rPr lang="es-CL" smtClean="0"/>
            <a:t>Guía de consulta rápida para investigadores </a:t>
          </a:r>
          <a:endParaRPr lang="es-CL"/>
        </a:p>
      </dgm:t>
    </dgm:pt>
    <dgm:pt modelId="{37927CF3-7604-4EA1-A560-010D97690DBC}" type="parTrans" cxnId="{14F83EE0-07AF-47F1-ABB9-FD5664794651}">
      <dgm:prSet/>
      <dgm:spPr/>
      <dgm:t>
        <a:bodyPr/>
        <a:lstStyle/>
        <a:p>
          <a:endParaRPr lang="es-ES"/>
        </a:p>
      </dgm:t>
    </dgm:pt>
    <dgm:pt modelId="{744A4182-6E58-4BF0-86C1-4A0032702D32}" type="sibTrans" cxnId="{14F83EE0-07AF-47F1-ABB9-FD5664794651}">
      <dgm:prSet/>
      <dgm:spPr/>
      <dgm:t>
        <a:bodyPr/>
        <a:lstStyle/>
        <a:p>
          <a:endParaRPr lang="es-ES"/>
        </a:p>
      </dgm:t>
    </dgm:pt>
    <dgm:pt modelId="{313C7116-2913-40B9-B68C-F8924F3FBFBA}" type="pres">
      <dgm:prSet presAssocID="{623B163F-0B93-4E82-82CD-286161120C26}" presName="Name0" presStyleCnt="0">
        <dgm:presLayoutVars>
          <dgm:dir/>
        </dgm:presLayoutVars>
      </dgm:prSet>
      <dgm:spPr/>
      <dgm:t>
        <a:bodyPr/>
        <a:lstStyle/>
        <a:p>
          <a:endParaRPr lang="es-ES"/>
        </a:p>
      </dgm:t>
    </dgm:pt>
    <dgm:pt modelId="{BE08391D-87C4-4415-B203-830F67B6C5D5}" type="pres">
      <dgm:prSet presAssocID="{85F876B3-1A5B-4E86-A662-04562FCA4D8E}" presName="composite" presStyleCnt="0"/>
      <dgm:spPr/>
    </dgm:pt>
    <dgm:pt modelId="{0F3C554F-2CB9-4706-A879-D7A3D0F14D21}" type="pres">
      <dgm:prSet presAssocID="{85F876B3-1A5B-4E86-A662-04562FCA4D8E}" presName="Image" presStyleLbl="align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dgm:spPr>
    </dgm:pt>
    <dgm:pt modelId="{00A8562D-6878-42D6-B4F4-46AE91253703}" type="pres">
      <dgm:prSet presAssocID="{85F876B3-1A5B-4E86-A662-04562FCA4D8E}" presName="Parent" presStyleLbl="revTx" presStyleIdx="0" presStyleCnt="2">
        <dgm:presLayoutVars>
          <dgm:bulletEnabled val="1"/>
        </dgm:presLayoutVars>
      </dgm:prSet>
      <dgm:spPr/>
      <dgm:t>
        <a:bodyPr/>
        <a:lstStyle/>
        <a:p>
          <a:endParaRPr lang="es-ES"/>
        </a:p>
      </dgm:t>
    </dgm:pt>
    <dgm:pt modelId="{FEDC4DDA-A4BE-4B77-8173-066178D6200E}" type="pres">
      <dgm:prSet presAssocID="{E75EF6AE-D441-497E-87A0-F0DA4B1100E4}" presName="sibTrans" presStyleCnt="0"/>
      <dgm:spPr/>
    </dgm:pt>
    <dgm:pt modelId="{E6B3336B-B7A6-4C7E-85C8-8BEEA880DC77}" type="pres">
      <dgm:prSet presAssocID="{B99FB296-936C-4C26-889F-AAF88F6A7F1D}" presName="composite" presStyleCnt="0"/>
      <dgm:spPr/>
    </dgm:pt>
    <dgm:pt modelId="{AB5C46B5-34ED-4CA4-A66A-5DC191B7395E}" type="pres">
      <dgm:prSet presAssocID="{B99FB296-936C-4C26-889F-AAF88F6A7F1D}" presName="Image" presStyleLbl="alignNod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dgm:spPr>
    </dgm:pt>
    <dgm:pt modelId="{C35DC5D1-1752-43D2-BBD4-B04C07C1D45F}" type="pres">
      <dgm:prSet presAssocID="{B99FB296-936C-4C26-889F-AAF88F6A7F1D}" presName="Parent" presStyleLbl="revTx" presStyleIdx="1" presStyleCnt="2">
        <dgm:presLayoutVars>
          <dgm:bulletEnabled val="1"/>
        </dgm:presLayoutVars>
      </dgm:prSet>
      <dgm:spPr/>
      <dgm:t>
        <a:bodyPr/>
        <a:lstStyle/>
        <a:p>
          <a:endParaRPr lang="es-ES"/>
        </a:p>
      </dgm:t>
    </dgm:pt>
  </dgm:ptLst>
  <dgm:cxnLst>
    <dgm:cxn modelId="{DD18657D-D2CC-487E-BF3D-B88834EE080F}" type="presOf" srcId="{B99FB296-936C-4C26-889F-AAF88F6A7F1D}" destId="{C35DC5D1-1752-43D2-BBD4-B04C07C1D45F}" srcOrd="0" destOrd="0" presId="urn:microsoft.com/office/officeart/2008/layout/PictureAccentBlocks"/>
    <dgm:cxn modelId="{289E4E59-D78A-444F-9FAE-496A7140EAF2}" srcId="{623B163F-0B93-4E82-82CD-286161120C26}" destId="{85F876B3-1A5B-4E86-A662-04562FCA4D8E}" srcOrd="0" destOrd="0" parTransId="{0D053C97-2846-4386-89EE-B7512D5AF7DF}" sibTransId="{E75EF6AE-D441-497E-87A0-F0DA4B1100E4}"/>
    <dgm:cxn modelId="{14F83EE0-07AF-47F1-ABB9-FD5664794651}" srcId="{623B163F-0B93-4E82-82CD-286161120C26}" destId="{B99FB296-936C-4C26-889F-AAF88F6A7F1D}" srcOrd="1" destOrd="0" parTransId="{37927CF3-7604-4EA1-A560-010D97690DBC}" sibTransId="{744A4182-6E58-4BF0-86C1-4A0032702D32}"/>
    <dgm:cxn modelId="{A11B251B-433F-462F-9478-C3206BD7C6E1}" type="presOf" srcId="{623B163F-0B93-4E82-82CD-286161120C26}" destId="{313C7116-2913-40B9-B68C-F8924F3FBFBA}" srcOrd="0" destOrd="0" presId="urn:microsoft.com/office/officeart/2008/layout/PictureAccentBlocks"/>
    <dgm:cxn modelId="{6A9DF75A-FAEE-4828-AF8A-FB2CD12397D4}" type="presOf" srcId="{85F876B3-1A5B-4E86-A662-04562FCA4D8E}" destId="{00A8562D-6878-42D6-B4F4-46AE91253703}" srcOrd="0" destOrd="0" presId="urn:microsoft.com/office/officeart/2008/layout/PictureAccentBlocks"/>
    <dgm:cxn modelId="{C33325D1-5DE9-4D0B-8C3A-C83F6B132164}" type="presParOf" srcId="{313C7116-2913-40B9-B68C-F8924F3FBFBA}" destId="{BE08391D-87C4-4415-B203-830F67B6C5D5}" srcOrd="0" destOrd="0" presId="urn:microsoft.com/office/officeart/2008/layout/PictureAccentBlocks"/>
    <dgm:cxn modelId="{F261F0B8-CC10-4B29-B577-25B1AC1DDC44}" type="presParOf" srcId="{BE08391D-87C4-4415-B203-830F67B6C5D5}" destId="{0F3C554F-2CB9-4706-A879-D7A3D0F14D21}" srcOrd="0" destOrd="0" presId="urn:microsoft.com/office/officeart/2008/layout/PictureAccentBlocks"/>
    <dgm:cxn modelId="{11533AA6-53C8-4918-B360-DAE89DF524CE}" type="presParOf" srcId="{BE08391D-87C4-4415-B203-830F67B6C5D5}" destId="{00A8562D-6878-42D6-B4F4-46AE91253703}" srcOrd="1" destOrd="0" presId="urn:microsoft.com/office/officeart/2008/layout/PictureAccentBlocks"/>
    <dgm:cxn modelId="{829D385F-318A-4E14-ADD2-DB60428B8417}" type="presParOf" srcId="{313C7116-2913-40B9-B68C-F8924F3FBFBA}" destId="{FEDC4DDA-A4BE-4B77-8173-066178D6200E}" srcOrd="1" destOrd="0" presId="urn:microsoft.com/office/officeart/2008/layout/PictureAccentBlocks"/>
    <dgm:cxn modelId="{AA86FBC2-568E-46FC-83BD-FCE54285DD1E}" type="presParOf" srcId="{313C7116-2913-40B9-B68C-F8924F3FBFBA}" destId="{E6B3336B-B7A6-4C7E-85C8-8BEEA880DC77}" srcOrd="2" destOrd="0" presId="urn:microsoft.com/office/officeart/2008/layout/PictureAccentBlocks"/>
    <dgm:cxn modelId="{1E0C0C76-504F-42BC-A2D2-6D1BC497879C}" type="presParOf" srcId="{E6B3336B-B7A6-4C7E-85C8-8BEEA880DC77}" destId="{AB5C46B5-34ED-4CA4-A66A-5DC191B7395E}" srcOrd="0" destOrd="0" presId="urn:microsoft.com/office/officeart/2008/layout/PictureAccentBlocks"/>
    <dgm:cxn modelId="{207DF18E-1D99-486C-9B4F-5664D69E8821}" type="presParOf" srcId="{E6B3336B-B7A6-4C7E-85C8-8BEEA880DC77}" destId="{C35DC5D1-1752-43D2-BBD4-B04C07C1D45F}" srcOrd="1" destOrd="0" presId="urn:microsoft.com/office/officeart/2008/layout/PictureAccent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88854FA-81C5-44E8-B071-DDA382387EAD}" type="doc">
      <dgm:prSet loTypeId="urn:microsoft.com/office/officeart/2005/8/layout/vList4" loCatId="list" qsTypeId="urn:microsoft.com/office/officeart/2005/8/quickstyle/simple1" qsCatId="simple" csTypeId="urn:microsoft.com/office/officeart/2005/8/colors/colorful3" csCatId="colorful" phldr="1"/>
      <dgm:spPr/>
      <dgm:t>
        <a:bodyPr/>
        <a:lstStyle/>
        <a:p>
          <a:endParaRPr lang="es-ES"/>
        </a:p>
      </dgm:t>
    </dgm:pt>
    <dgm:pt modelId="{93109EF5-67E9-46DF-8D3C-7947DA15FD83}">
      <dgm:prSet/>
      <dgm:spPr/>
      <dgm:t>
        <a:bodyPr/>
        <a:lstStyle/>
        <a:p>
          <a:pPr rtl="0"/>
          <a:r>
            <a:rPr lang="es-CL" smtClean="0"/>
            <a:t>“Docentes y alumnos se han convertido en los aliados de la Biblioteca, se le considera parte de ellos y una ayuda efectiva en sus procesos de enseñanza-aprendizaje.” (2009)</a:t>
          </a:r>
          <a:endParaRPr lang="es-CL"/>
        </a:p>
      </dgm:t>
    </dgm:pt>
    <dgm:pt modelId="{1AF15361-3E53-46D7-B178-9B22808D36FF}" type="parTrans" cxnId="{D4286F13-4957-41E8-84BA-C3B1E5EFC63D}">
      <dgm:prSet/>
      <dgm:spPr/>
      <dgm:t>
        <a:bodyPr/>
        <a:lstStyle/>
        <a:p>
          <a:endParaRPr lang="es-ES"/>
        </a:p>
      </dgm:t>
    </dgm:pt>
    <dgm:pt modelId="{0131E1DB-2EA1-41B6-AE31-D7EDEF586C1D}" type="sibTrans" cxnId="{D4286F13-4957-41E8-84BA-C3B1E5EFC63D}">
      <dgm:prSet/>
      <dgm:spPr/>
      <dgm:t>
        <a:bodyPr/>
        <a:lstStyle/>
        <a:p>
          <a:endParaRPr lang="es-ES"/>
        </a:p>
      </dgm:t>
    </dgm:pt>
    <dgm:pt modelId="{2A6FF01E-21F0-46C6-A634-007F2E0744C2}" type="pres">
      <dgm:prSet presAssocID="{488854FA-81C5-44E8-B071-DDA382387EAD}" presName="linear" presStyleCnt="0">
        <dgm:presLayoutVars>
          <dgm:dir/>
          <dgm:resizeHandles val="exact"/>
        </dgm:presLayoutVars>
      </dgm:prSet>
      <dgm:spPr/>
      <dgm:t>
        <a:bodyPr/>
        <a:lstStyle/>
        <a:p>
          <a:endParaRPr lang="es-ES"/>
        </a:p>
      </dgm:t>
    </dgm:pt>
    <dgm:pt modelId="{85824F4F-B664-4AD5-A160-45490CD01DAE}" type="pres">
      <dgm:prSet presAssocID="{93109EF5-67E9-46DF-8D3C-7947DA15FD83}" presName="comp" presStyleCnt="0"/>
      <dgm:spPr/>
    </dgm:pt>
    <dgm:pt modelId="{DD7B60FB-4B92-49FF-83FC-69EF3A88B0A4}" type="pres">
      <dgm:prSet presAssocID="{93109EF5-67E9-46DF-8D3C-7947DA15FD83}" presName="box" presStyleLbl="node1" presStyleIdx="0" presStyleCnt="1" custLinFactNeighborY="-18149"/>
      <dgm:spPr/>
      <dgm:t>
        <a:bodyPr/>
        <a:lstStyle/>
        <a:p>
          <a:endParaRPr lang="es-ES"/>
        </a:p>
      </dgm:t>
    </dgm:pt>
    <dgm:pt modelId="{02854EF7-B6DF-48D5-89B7-355E10B3699E}" type="pres">
      <dgm:prSet presAssocID="{93109EF5-67E9-46DF-8D3C-7947DA15FD83}" presName="img"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60000" r="-60000"/>
          </a:stretch>
        </a:blipFill>
      </dgm:spPr>
      <dgm:t>
        <a:bodyPr/>
        <a:lstStyle/>
        <a:p>
          <a:endParaRPr lang="es-ES"/>
        </a:p>
      </dgm:t>
    </dgm:pt>
    <dgm:pt modelId="{7DE2A733-7552-4FC7-8346-B7B9DA722FC0}" type="pres">
      <dgm:prSet presAssocID="{93109EF5-67E9-46DF-8D3C-7947DA15FD83}" presName="text" presStyleLbl="node1" presStyleIdx="0" presStyleCnt="1">
        <dgm:presLayoutVars>
          <dgm:bulletEnabled val="1"/>
        </dgm:presLayoutVars>
      </dgm:prSet>
      <dgm:spPr/>
      <dgm:t>
        <a:bodyPr/>
        <a:lstStyle/>
        <a:p>
          <a:endParaRPr lang="es-ES"/>
        </a:p>
      </dgm:t>
    </dgm:pt>
  </dgm:ptLst>
  <dgm:cxnLst>
    <dgm:cxn modelId="{3C855A95-AD7F-44BD-A255-00782A024255}" type="presOf" srcId="{488854FA-81C5-44E8-B071-DDA382387EAD}" destId="{2A6FF01E-21F0-46C6-A634-007F2E0744C2}" srcOrd="0" destOrd="0" presId="urn:microsoft.com/office/officeart/2005/8/layout/vList4"/>
    <dgm:cxn modelId="{D4286F13-4957-41E8-84BA-C3B1E5EFC63D}" srcId="{488854FA-81C5-44E8-B071-DDA382387EAD}" destId="{93109EF5-67E9-46DF-8D3C-7947DA15FD83}" srcOrd="0" destOrd="0" parTransId="{1AF15361-3E53-46D7-B178-9B22808D36FF}" sibTransId="{0131E1DB-2EA1-41B6-AE31-D7EDEF586C1D}"/>
    <dgm:cxn modelId="{64F7E000-ABB9-40D2-AA77-EE10D56A27AE}" type="presOf" srcId="{93109EF5-67E9-46DF-8D3C-7947DA15FD83}" destId="{7DE2A733-7552-4FC7-8346-B7B9DA722FC0}" srcOrd="1" destOrd="0" presId="urn:microsoft.com/office/officeart/2005/8/layout/vList4"/>
    <dgm:cxn modelId="{1CE689A7-9364-49E4-8686-C4D0217C0FD3}" type="presOf" srcId="{93109EF5-67E9-46DF-8D3C-7947DA15FD83}" destId="{DD7B60FB-4B92-49FF-83FC-69EF3A88B0A4}" srcOrd="0" destOrd="0" presId="urn:microsoft.com/office/officeart/2005/8/layout/vList4"/>
    <dgm:cxn modelId="{A49B0D99-F889-4503-AA79-8D8F2BDED454}" type="presParOf" srcId="{2A6FF01E-21F0-46C6-A634-007F2E0744C2}" destId="{85824F4F-B664-4AD5-A160-45490CD01DAE}" srcOrd="0" destOrd="0" presId="urn:microsoft.com/office/officeart/2005/8/layout/vList4"/>
    <dgm:cxn modelId="{A5750B4C-B63B-4F86-BF08-0A03BA81ECC9}" type="presParOf" srcId="{85824F4F-B664-4AD5-A160-45490CD01DAE}" destId="{DD7B60FB-4B92-49FF-83FC-69EF3A88B0A4}" srcOrd="0" destOrd="0" presId="urn:microsoft.com/office/officeart/2005/8/layout/vList4"/>
    <dgm:cxn modelId="{A90A70EA-2BFF-4904-B8F0-8E47CAAA27DC}" type="presParOf" srcId="{85824F4F-B664-4AD5-A160-45490CD01DAE}" destId="{02854EF7-B6DF-48D5-89B7-355E10B3699E}" srcOrd="1" destOrd="0" presId="urn:microsoft.com/office/officeart/2005/8/layout/vList4"/>
    <dgm:cxn modelId="{D2D6CFEA-F11F-45F7-99F9-F7207D270E73}" type="presParOf" srcId="{85824F4F-B664-4AD5-A160-45490CD01DAE}" destId="{7DE2A733-7552-4FC7-8346-B7B9DA722FC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81358C0-FEBC-4907-A245-E812701A202B}" type="doc">
      <dgm:prSet loTypeId="urn:microsoft.com/office/officeart/2008/layout/VerticalCurvedList" loCatId="list" qsTypeId="urn:microsoft.com/office/officeart/2005/8/quickstyle/simple5" qsCatId="simple" csTypeId="urn:microsoft.com/office/officeart/2005/8/colors/colorful5" csCatId="colorful" phldr="1"/>
      <dgm:spPr/>
      <dgm:t>
        <a:bodyPr/>
        <a:lstStyle/>
        <a:p>
          <a:endParaRPr lang="es-ES"/>
        </a:p>
      </dgm:t>
    </dgm:pt>
    <dgm:pt modelId="{95A05792-2AA4-4814-A3E9-9F2996E43BB7}">
      <dgm:prSet/>
      <dgm:spPr/>
      <dgm:t>
        <a:bodyPr/>
        <a:lstStyle/>
        <a:p>
          <a:pPr rtl="0"/>
          <a:r>
            <a:rPr lang="es-CL" dirty="0" smtClean="0"/>
            <a:t>Actualización de los talleres </a:t>
          </a:r>
          <a:endParaRPr lang="es-CL" dirty="0"/>
        </a:p>
      </dgm:t>
    </dgm:pt>
    <dgm:pt modelId="{5218DCBE-39F3-4EFB-8481-32BFC55090C1}" type="parTrans" cxnId="{0EB8CD8D-F3CC-4413-9A68-CD6CB30582D0}">
      <dgm:prSet/>
      <dgm:spPr/>
      <dgm:t>
        <a:bodyPr/>
        <a:lstStyle/>
        <a:p>
          <a:endParaRPr lang="es-ES"/>
        </a:p>
      </dgm:t>
    </dgm:pt>
    <dgm:pt modelId="{7C8F9766-CFD6-4A0C-995D-08D5C07A2808}" type="sibTrans" cxnId="{0EB8CD8D-F3CC-4413-9A68-CD6CB30582D0}">
      <dgm:prSet/>
      <dgm:spPr/>
      <dgm:t>
        <a:bodyPr/>
        <a:lstStyle/>
        <a:p>
          <a:endParaRPr lang="es-ES"/>
        </a:p>
      </dgm:t>
    </dgm:pt>
    <dgm:pt modelId="{53E19DF8-B08D-4D8A-8870-AB8F5451CF3D}">
      <dgm:prSet/>
      <dgm:spPr/>
      <dgm:t>
        <a:bodyPr/>
        <a:lstStyle/>
        <a:p>
          <a:pPr rtl="0"/>
          <a:r>
            <a:rPr lang="es-CL" smtClean="0"/>
            <a:t>Talleres enfocados en Investigación</a:t>
          </a:r>
          <a:endParaRPr lang="es-CL"/>
        </a:p>
      </dgm:t>
    </dgm:pt>
    <dgm:pt modelId="{9B059374-96DA-4A46-8844-0D32F73D10A7}" type="parTrans" cxnId="{C592C02A-718E-4E2B-9927-D5191DB6367A}">
      <dgm:prSet/>
      <dgm:spPr/>
      <dgm:t>
        <a:bodyPr/>
        <a:lstStyle/>
        <a:p>
          <a:endParaRPr lang="es-ES"/>
        </a:p>
      </dgm:t>
    </dgm:pt>
    <dgm:pt modelId="{5C9BE513-13A4-4DFA-A7DC-384B99BC8B90}" type="sibTrans" cxnId="{C592C02A-718E-4E2B-9927-D5191DB6367A}">
      <dgm:prSet/>
      <dgm:spPr/>
      <dgm:t>
        <a:bodyPr/>
        <a:lstStyle/>
        <a:p>
          <a:endParaRPr lang="es-ES"/>
        </a:p>
      </dgm:t>
    </dgm:pt>
    <dgm:pt modelId="{DEEA9E1B-9422-4523-A7D6-4A6716CDB83A}">
      <dgm:prSet/>
      <dgm:spPr/>
      <dgm:t>
        <a:bodyPr/>
        <a:lstStyle/>
        <a:p>
          <a:pPr rtl="0"/>
          <a:r>
            <a:rPr lang="es-CL" dirty="0" smtClean="0"/>
            <a:t>Página Web enfocada para Investigadores</a:t>
          </a:r>
          <a:endParaRPr lang="es-CL" dirty="0"/>
        </a:p>
      </dgm:t>
    </dgm:pt>
    <dgm:pt modelId="{A60C96C0-6BEA-430F-9E61-C87CA0E4638C}" type="parTrans" cxnId="{55D63392-2D60-4AF5-8130-F49B6FD0AC82}">
      <dgm:prSet/>
      <dgm:spPr/>
      <dgm:t>
        <a:bodyPr/>
        <a:lstStyle/>
        <a:p>
          <a:endParaRPr lang="es-ES"/>
        </a:p>
      </dgm:t>
    </dgm:pt>
    <dgm:pt modelId="{8BCD0294-51A1-44C3-9C26-17B3132B9DB9}" type="sibTrans" cxnId="{55D63392-2D60-4AF5-8130-F49B6FD0AC82}">
      <dgm:prSet/>
      <dgm:spPr/>
      <dgm:t>
        <a:bodyPr/>
        <a:lstStyle/>
        <a:p>
          <a:endParaRPr lang="es-ES"/>
        </a:p>
      </dgm:t>
    </dgm:pt>
    <dgm:pt modelId="{D30D0D15-6D06-475B-A91D-A45AB07519F5}" type="pres">
      <dgm:prSet presAssocID="{C81358C0-FEBC-4907-A245-E812701A202B}" presName="Name0" presStyleCnt="0">
        <dgm:presLayoutVars>
          <dgm:chMax val="7"/>
          <dgm:chPref val="7"/>
          <dgm:dir/>
        </dgm:presLayoutVars>
      </dgm:prSet>
      <dgm:spPr/>
      <dgm:t>
        <a:bodyPr/>
        <a:lstStyle/>
        <a:p>
          <a:endParaRPr lang="es-ES"/>
        </a:p>
      </dgm:t>
    </dgm:pt>
    <dgm:pt modelId="{22A8E661-355B-413C-AD12-6E92F6653F4D}" type="pres">
      <dgm:prSet presAssocID="{C81358C0-FEBC-4907-A245-E812701A202B}" presName="Name1" presStyleCnt="0"/>
      <dgm:spPr/>
    </dgm:pt>
    <dgm:pt modelId="{AE050BFA-8612-41E7-B0AD-A24EDBA5CF10}" type="pres">
      <dgm:prSet presAssocID="{C81358C0-FEBC-4907-A245-E812701A202B}" presName="cycle" presStyleCnt="0"/>
      <dgm:spPr/>
    </dgm:pt>
    <dgm:pt modelId="{F86A681D-4ED4-4200-B4AC-31CFAA6EC33A}" type="pres">
      <dgm:prSet presAssocID="{C81358C0-FEBC-4907-A245-E812701A202B}" presName="srcNode" presStyleLbl="node1" presStyleIdx="0" presStyleCnt="3"/>
      <dgm:spPr/>
    </dgm:pt>
    <dgm:pt modelId="{A2A22860-D04E-472D-9F8E-6086CAC44F3F}" type="pres">
      <dgm:prSet presAssocID="{C81358C0-FEBC-4907-A245-E812701A202B}" presName="conn" presStyleLbl="parChTrans1D2" presStyleIdx="0" presStyleCnt="1"/>
      <dgm:spPr/>
      <dgm:t>
        <a:bodyPr/>
        <a:lstStyle/>
        <a:p>
          <a:endParaRPr lang="es-ES"/>
        </a:p>
      </dgm:t>
    </dgm:pt>
    <dgm:pt modelId="{53D377B6-F2B6-4523-BE84-3CF9081FAC73}" type="pres">
      <dgm:prSet presAssocID="{C81358C0-FEBC-4907-A245-E812701A202B}" presName="extraNode" presStyleLbl="node1" presStyleIdx="0" presStyleCnt="3"/>
      <dgm:spPr/>
    </dgm:pt>
    <dgm:pt modelId="{04A6BDE9-CCD5-4424-9FBB-3D32B1AADF67}" type="pres">
      <dgm:prSet presAssocID="{C81358C0-FEBC-4907-A245-E812701A202B}" presName="dstNode" presStyleLbl="node1" presStyleIdx="0" presStyleCnt="3"/>
      <dgm:spPr/>
    </dgm:pt>
    <dgm:pt modelId="{B1B2D6A8-855F-4F42-9D06-5FB8B5A11DA4}" type="pres">
      <dgm:prSet presAssocID="{95A05792-2AA4-4814-A3E9-9F2996E43BB7}" presName="text_1" presStyleLbl="node1" presStyleIdx="0" presStyleCnt="3">
        <dgm:presLayoutVars>
          <dgm:bulletEnabled val="1"/>
        </dgm:presLayoutVars>
      </dgm:prSet>
      <dgm:spPr/>
      <dgm:t>
        <a:bodyPr/>
        <a:lstStyle/>
        <a:p>
          <a:endParaRPr lang="es-ES"/>
        </a:p>
      </dgm:t>
    </dgm:pt>
    <dgm:pt modelId="{E71144B3-67D4-40C6-9DFE-AA14D368226D}" type="pres">
      <dgm:prSet presAssocID="{95A05792-2AA4-4814-A3E9-9F2996E43BB7}" presName="accent_1" presStyleCnt="0"/>
      <dgm:spPr/>
    </dgm:pt>
    <dgm:pt modelId="{2BFB3A59-F34B-4665-AEEF-B3C86E3E0308}" type="pres">
      <dgm:prSet presAssocID="{95A05792-2AA4-4814-A3E9-9F2996E43BB7}" presName="accentRepeatNode" presStyleLbl="solidFgAcc1" presStyleIdx="0" presStyleCnt="3"/>
      <dgm:spPr/>
    </dgm:pt>
    <dgm:pt modelId="{2EB3FF20-C72B-41B8-973C-957DEE87D96C}" type="pres">
      <dgm:prSet presAssocID="{53E19DF8-B08D-4D8A-8870-AB8F5451CF3D}" presName="text_2" presStyleLbl="node1" presStyleIdx="1" presStyleCnt="3">
        <dgm:presLayoutVars>
          <dgm:bulletEnabled val="1"/>
        </dgm:presLayoutVars>
      </dgm:prSet>
      <dgm:spPr/>
      <dgm:t>
        <a:bodyPr/>
        <a:lstStyle/>
        <a:p>
          <a:endParaRPr lang="es-ES"/>
        </a:p>
      </dgm:t>
    </dgm:pt>
    <dgm:pt modelId="{BE487425-CE1C-49AF-97F8-3D1871EC97D4}" type="pres">
      <dgm:prSet presAssocID="{53E19DF8-B08D-4D8A-8870-AB8F5451CF3D}" presName="accent_2" presStyleCnt="0"/>
      <dgm:spPr/>
    </dgm:pt>
    <dgm:pt modelId="{B8F6CEBA-9ACA-463E-8D06-6B2B58CE4D2B}" type="pres">
      <dgm:prSet presAssocID="{53E19DF8-B08D-4D8A-8870-AB8F5451CF3D}" presName="accentRepeatNode" presStyleLbl="solidFgAcc1" presStyleIdx="1" presStyleCnt="3"/>
      <dgm:spPr/>
    </dgm:pt>
    <dgm:pt modelId="{547DFF8C-D529-48D8-B362-EF63F37EA69C}" type="pres">
      <dgm:prSet presAssocID="{DEEA9E1B-9422-4523-A7D6-4A6716CDB83A}" presName="text_3" presStyleLbl="node1" presStyleIdx="2" presStyleCnt="3">
        <dgm:presLayoutVars>
          <dgm:bulletEnabled val="1"/>
        </dgm:presLayoutVars>
      </dgm:prSet>
      <dgm:spPr/>
      <dgm:t>
        <a:bodyPr/>
        <a:lstStyle/>
        <a:p>
          <a:endParaRPr lang="es-ES"/>
        </a:p>
      </dgm:t>
    </dgm:pt>
    <dgm:pt modelId="{88D8BCB4-12F3-4DC3-9276-5E4B1DCFC434}" type="pres">
      <dgm:prSet presAssocID="{DEEA9E1B-9422-4523-A7D6-4A6716CDB83A}" presName="accent_3" presStyleCnt="0"/>
      <dgm:spPr/>
    </dgm:pt>
    <dgm:pt modelId="{D01604B3-52C5-46BF-855D-6DD4F0F730F7}" type="pres">
      <dgm:prSet presAssocID="{DEEA9E1B-9422-4523-A7D6-4A6716CDB83A}" presName="accentRepeatNode" presStyleLbl="solidFgAcc1" presStyleIdx="2" presStyleCnt="3"/>
      <dgm:spPr/>
    </dgm:pt>
  </dgm:ptLst>
  <dgm:cxnLst>
    <dgm:cxn modelId="{1A26AAB6-1ACF-4E1E-9EDF-79A5EC4A0DE9}" type="presOf" srcId="{C81358C0-FEBC-4907-A245-E812701A202B}" destId="{D30D0D15-6D06-475B-A91D-A45AB07519F5}" srcOrd="0" destOrd="0" presId="urn:microsoft.com/office/officeart/2008/layout/VerticalCurvedList"/>
    <dgm:cxn modelId="{55D63392-2D60-4AF5-8130-F49B6FD0AC82}" srcId="{C81358C0-FEBC-4907-A245-E812701A202B}" destId="{DEEA9E1B-9422-4523-A7D6-4A6716CDB83A}" srcOrd="2" destOrd="0" parTransId="{A60C96C0-6BEA-430F-9E61-C87CA0E4638C}" sibTransId="{8BCD0294-51A1-44C3-9C26-17B3132B9DB9}"/>
    <dgm:cxn modelId="{2E9D7773-EC47-4D43-AB78-BDCC299F9B88}" type="presOf" srcId="{7C8F9766-CFD6-4A0C-995D-08D5C07A2808}" destId="{A2A22860-D04E-472D-9F8E-6086CAC44F3F}" srcOrd="0" destOrd="0" presId="urn:microsoft.com/office/officeart/2008/layout/VerticalCurvedList"/>
    <dgm:cxn modelId="{0EB8CD8D-F3CC-4413-9A68-CD6CB30582D0}" srcId="{C81358C0-FEBC-4907-A245-E812701A202B}" destId="{95A05792-2AA4-4814-A3E9-9F2996E43BB7}" srcOrd="0" destOrd="0" parTransId="{5218DCBE-39F3-4EFB-8481-32BFC55090C1}" sibTransId="{7C8F9766-CFD6-4A0C-995D-08D5C07A2808}"/>
    <dgm:cxn modelId="{F536D7D4-BC81-460E-9C2C-1C47E51872EC}" type="presOf" srcId="{DEEA9E1B-9422-4523-A7D6-4A6716CDB83A}" destId="{547DFF8C-D529-48D8-B362-EF63F37EA69C}" srcOrd="0" destOrd="0" presId="urn:microsoft.com/office/officeart/2008/layout/VerticalCurvedList"/>
    <dgm:cxn modelId="{2D7E1211-9F75-4D1C-AAC1-253393B941EF}" type="presOf" srcId="{53E19DF8-B08D-4D8A-8870-AB8F5451CF3D}" destId="{2EB3FF20-C72B-41B8-973C-957DEE87D96C}" srcOrd="0" destOrd="0" presId="urn:microsoft.com/office/officeart/2008/layout/VerticalCurvedList"/>
    <dgm:cxn modelId="{3BE38908-7498-4EEC-82D2-9EA565D6CC8B}" type="presOf" srcId="{95A05792-2AA4-4814-A3E9-9F2996E43BB7}" destId="{B1B2D6A8-855F-4F42-9D06-5FB8B5A11DA4}" srcOrd="0" destOrd="0" presId="urn:microsoft.com/office/officeart/2008/layout/VerticalCurvedList"/>
    <dgm:cxn modelId="{C592C02A-718E-4E2B-9927-D5191DB6367A}" srcId="{C81358C0-FEBC-4907-A245-E812701A202B}" destId="{53E19DF8-B08D-4D8A-8870-AB8F5451CF3D}" srcOrd="1" destOrd="0" parTransId="{9B059374-96DA-4A46-8844-0D32F73D10A7}" sibTransId="{5C9BE513-13A4-4DFA-A7DC-384B99BC8B90}"/>
    <dgm:cxn modelId="{1E3E39A1-4023-4D53-BE00-EB3D094D5579}" type="presParOf" srcId="{D30D0D15-6D06-475B-A91D-A45AB07519F5}" destId="{22A8E661-355B-413C-AD12-6E92F6653F4D}" srcOrd="0" destOrd="0" presId="urn:microsoft.com/office/officeart/2008/layout/VerticalCurvedList"/>
    <dgm:cxn modelId="{1F1997F4-49CE-4062-B63B-FB3F190A846A}" type="presParOf" srcId="{22A8E661-355B-413C-AD12-6E92F6653F4D}" destId="{AE050BFA-8612-41E7-B0AD-A24EDBA5CF10}" srcOrd="0" destOrd="0" presId="urn:microsoft.com/office/officeart/2008/layout/VerticalCurvedList"/>
    <dgm:cxn modelId="{8F35C8DE-AD61-4AE4-B0CB-5AC12C37484D}" type="presParOf" srcId="{AE050BFA-8612-41E7-B0AD-A24EDBA5CF10}" destId="{F86A681D-4ED4-4200-B4AC-31CFAA6EC33A}" srcOrd="0" destOrd="0" presId="urn:microsoft.com/office/officeart/2008/layout/VerticalCurvedList"/>
    <dgm:cxn modelId="{05ADB1A8-B5A0-4BA1-982A-8FB27B294346}" type="presParOf" srcId="{AE050BFA-8612-41E7-B0AD-A24EDBA5CF10}" destId="{A2A22860-D04E-472D-9F8E-6086CAC44F3F}" srcOrd="1" destOrd="0" presId="urn:microsoft.com/office/officeart/2008/layout/VerticalCurvedList"/>
    <dgm:cxn modelId="{5E8B7155-18FE-4FE7-B51B-1F47CE446A32}" type="presParOf" srcId="{AE050BFA-8612-41E7-B0AD-A24EDBA5CF10}" destId="{53D377B6-F2B6-4523-BE84-3CF9081FAC73}" srcOrd="2" destOrd="0" presId="urn:microsoft.com/office/officeart/2008/layout/VerticalCurvedList"/>
    <dgm:cxn modelId="{717DE519-B97D-45EB-B329-B7114CFB0A44}" type="presParOf" srcId="{AE050BFA-8612-41E7-B0AD-A24EDBA5CF10}" destId="{04A6BDE9-CCD5-4424-9FBB-3D32B1AADF67}" srcOrd="3" destOrd="0" presId="urn:microsoft.com/office/officeart/2008/layout/VerticalCurvedList"/>
    <dgm:cxn modelId="{0EC5486D-352F-4612-A379-38BE0AC07365}" type="presParOf" srcId="{22A8E661-355B-413C-AD12-6E92F6653F4D}" destId="{B1B2D6A8-855F-4F42-9D06-5FB8B5A11DA4}" srcOrd="1" destOrd="0" presId="urn:microsoft.com/office/officeart/2008/layout/VerticalCurvedList"/>
    <dgm:cxn modelId="{A6644D42-9881-49DE-AE18-A535DDFAD681}" type="presParOf" srcId="{22A8E661-355B-413C-AD12-6E92F6653F4D}" destId="{E71144B3-67D4-40C6-9DFE-AA14D368226D}" srcOrd="2" destOrd="0" presId="urn:microsoft.com/office/officeart/2008/layout/VerticalCurvedList"/>
    <dgm:cxn modelId="{CEA364E3-9124-4867-8392-8F85A1D444ED}" type="presParOf" srcId="{E71144B3-67D4-40C6-9DFE-AA14D368226D}" destId="{2BFB3A59-F34B-4665-AEEF-B3C86E3E0308}" srcOrd="0" destOrd="0" presId="urn:microsoft.com/office/officeart/2008/layout/VerticalCurvedList"/>
    <dgm:cxn modelId="{E07699DE-986D-4551-A622-D3F0F64658B5}" type="presParOf" srcId="{22A8E661-355B-413C-AD12-6E92F6653F4D}" destId="{2EB3FF20-C72B-41B8-973C-957DEE87D96C}" srcOrd="3" destOrd="0" presId="urn:microsoft.com/office/officeart/2008/layout/VerticalCurvedList"/>
    <dgm:cxn modelId="{9E7E1461-85EB-47DF-8D2B-AD97E6976CA1}" type="presParOf" srcId="{22A8E661-355B-413C-AD12-6E92F6653F4D}" destId="{BE487425-CE1C-49AF-97F8-3D1871EC97D4}" srcOrd="4" destOrd="0" presId="urn:microsoft.com/office/officeart/2008/layout/VerticalCurvedList"/>
    <dgm:cxn modelId="{309558EF-4C2F-4563-9E15-7C73AB16DAA6}" type="presParOf" srcId="{BE487425-CE1C-49AF-97F8-3D1871EC97D4}" destId="{B8F6CEBA-9ACA-463E-8D06-6B2B58CE4D2B}" srcOrd="0" destOrd="0" presId="urn:microsoft.com/office/officeart/2008/layout/VerticalCurvedList"/>
    <dgm:cxn modelId="{E8C8E7D8-0064-4F3E-B7B2-466D7A0AF499}" type="presParOf" srcId="{22A8E661-355B-413C-AD12-6E92F6653F4D}" destId="{547DFF8C-D529-48D8-B362-EF63F37EA69C}" srcOrd="5" destOrd="0" presId="urn:microsoft.com/office/officeart/2008/layout/VerticalCurvedList"/>
    <dgm:cxn modelId="{4E0BC6EF-D18E-4F8D-986D-72B04FFDB077}" type="presParOf" srcId="{22A8E661-355B-413C-AD12-6E92F6653F4D}" destId="{88D8BCB4-12F3-4DC3-9276-5E4B1DCFC434}" srcOrd="6" destOrd="0" presId="urn:microsoft.com/office/officeart/2008/layout/VerticalCurvedList"/>
    <dgm:cxn modelId="{6A2AB858-F5BC-4181-BBED-6E5AC2B66B6B}" type="presParOf" srcId="{88D8BCB4-12F3-4DC3-9276-5E4B1DCFC434}" destId="{D01604B3-52C5-46BF-855D-6DD4F0F730F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BFAF5-4D19-4F36-B57D-223FA25772BD}">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72C3FF-084B-4B3D-A08C-DDC6F2F10823}">
      <dsp:nvSpPr>
        <dsp:cNvPr id="0" name=""/>
        <dsp:cNvSpPr/>
      </dsp:nvSpPr>
      <dsp:spPr>
        <a:xfrm>
          <a:off x="411090" y="271871"/>
          <a:ext cx="10044785" cy="54409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72" tIns="40640" rIns="40640" bIns="40640" numCol="1" spcCol="1270" anchor="ctr" anchorCtr="0">
          <a:noAutofit/>
        </a:bodyPr>
        <a:lstStyle/>
        <a:p>
          <a:pPr lvl="0" algn="l" defTabSz="711200" rtl="0">
            <a:lnSpc>
              <a:spcPct val="90000"/>
            </a:lnSpc>
            <a:spcBef>
              <a:spcPct val="0"/>
            </a:spcBef>
            <a:spcAft>
              <a:spcPct val="35000"/>
            </a:spcAft>
          </a:pPr>
          <a:r>
            <a:rPr lang="es-ES_tradnl" sz="1600" kern="1200" dirty="0" smtClean="0"/>
            <a:t>En el año 2009 la Red de Bibliotecas USS concretó la implementación de un Programa de Alfabetización en Información contratando Bibliotecólogos para todas sus Sedes, profesionalizando los servicios.</a:t>
          </a:r>
          <a:endParaRPr lang="es-CL" sz="1600" kern="1200" dirty="0"/>
        </a:p>
      </dsp:txBody>
      <dsp:txXfrm>
        <a:off x="411090" y="271871"/>
        <a:ext cx="10044785" cy="544091"/>
      </dsp:txXfrm>
    </dsp:sp>
    <dsp:sp modelId="{9E24C914-AB34-448B-A780-4F425B4F10B1}">
      <dsp:nvSpPr>
        <dsp:cNvPr id="0" name=""/>
        <dsp:cNvSpPr/>
      </dsp:nvSpPr>
      <dsp:spPr>
        <a:xfrm>
          <a:off x="71032" y="203860"/>
          <a:ext cx="680114" cy="680114"/>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FE3A9A-CB83-434E-81D3-09EF1D2462A8}">
      <dsp:nvSpPr>
        <dsp:cNvPr id="0" name=""/>
        <dsp:cNvSpPr/>
      </dsp:nvSpPr>
      <dsp:spPr>
        <a:xfrm>
          <a:off x="800969" y="1087747"/>
          <a:ext cx="9654905" cy="54409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72" tIns="40640" rIns="40640" bIns="40640" numCol="1" spcCol="1270" anchor="ctr" anchorCtr="0">
          <a:noAutofit/>
        </a:bodyPr>
        <a:lstStyle/>
        <a:p>
          <a:pPr lvl="0" algn="l" defTabSz="711200" rtl="0">
            <a:lnSpc>
              <a:spcPct val="90000"/>
            </a:lnSpc>
            <a:spcBef>
              <a:spcPct val="0"/>
            </a:spcBef>
            <a:spcAft>
              <a:spcPct val="35000"/>
            </a:spcAft>
          </a:pPr>
          <a:r>
            <a:rPr lang="es-CL" sz="1600" kern="1200" dirty="0" smtClean="0"/>
            <a:t>El objetivo, fomentar el desarrollo de habilidades y generar competencias en información, para apoyar el proceso de enseñanza aprendizaje.</a:t>
          </a:r>
          <a:endParaRPr lang="es-CL" sz="1600" kern="1200" dirty="0"/>
        </a:p>
      </dsp:txBody>
      <dsp:txXfrm>
        <a:off x="800969" y="1087747"/>
        <a:ext cx="9654905" cy="544091"/>
      </dsp:txXfrm>
    </dsp:sp>
    <dsp:sp modelId="{CF9A7AD4-DC87-4FBC-B8AB-30EC08862684}">
      <dsp:nvSpPr>
        <dsp:cNvPr id="0" name=""/>
        <dsp:cNvSpPr/>
      </dsp:nvSpPr>
      <dsp:spPr>
        <a:xfrm>
          <a:off x="460912" y="1019736"/>
          <a:ext cx="680114" cy="680114"/>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64E716-85EF-433F-A5E5-B43E2C75A73B}">
      <dsp:nvSpPr>
        <dsp:cNvPr id="0" name=""/>
        <dsp:cNvSpPr/>
      </dsp:nvSpPr>
      <dsp:spPr>
        <a:xfrm>
          <a:off x="920631" y="1903623"/>
          <a:ext cx="9535243" cy="54409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72" tIns="40640" rIns="40640" bIns="40640" numCol="1" spcCol="1270" anchor="ctr" anchorCtr="0">
          <a:noAutofit/>
        </a:bodyPr>
        <a:lstStyle/>
        <a:p>
          <a:pPr lvl="0" algn="l" defTabSz="711200" rtl="0">
            <a:lnSpc>
              <a:spcPct val="90000"/>
            </a:lnSpc>
            <a:spcBef>
              <a:spcPct val="0"/>
            </a:spcBef>
            <a:spcAft>
              <a:spcPct val="35000"/>
            </a:spcAft>
          </a:pPr>
          <a:r>
            <a:rPr lang="es-CL" sz="1600" kern="1200" dirty="0" smtClean="0"/>
            <a:t>La Red decidió no esperar a los usuarios sino salir a su encuentro. El punto de reunión fueron las salas de clases. </a:t>
          </a:r>
          <a:endParaRPr lang="es-ES" sz="1600" kern="1200" dirty="0" smtClean="0"/>
        </a:p>
      </dsp:txBody>
      <dsp:txXfrm>
        <a:off x="920631" y="1903623"/>
        <a:ext cx="9535243" cy="544091"/>
      </dsp:txXfrm>
    </dsp:sp>
    <dsp:sp modelId="{7170CE88-3A15-4821-BC40-F3382F4398EF}">
      <dsp:nvSpPr>
        <dsp:cNvPr id="0" name=""/>
        <dsp:cNvSpPr/>
      </dsp:nvSpPr>
      <dsp:spPr>
        <a:xfrm>
          <a:off x="580574" y="1835611"/>
          <a:ext cx="680114" cy="680114"/>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E92712-0DA8-4A94-BB72-57A1C4B5C281}">
      <dsp:nvSpPr>
        <dsp:cNvPr id="0" name=""/>
        <dsp:cNvSpPr/>
      </dsp:nvSpPr>
      <dsp:spPr>
        <a:xfrm>
          <a:off x="800969" y="2719499"/>
          <a:ext cx="9654905" cy="54409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72" tIns="40640" rIns="40640" bIns="40640" numCol="1" spcCol="1270" anchor="ctr" anchorCtr="0">
          <a:noAutofit/>
        </a:bodyPr>
        <a:lstStyle/>
        <a:p>
          <a:pPr lvl="0" algn="l" defTabSz="711200" rtl="0">
            <a:lnSpc>
              <a:spcPct val="90000"/>
            </a:lnSpc>
            <a:spcBef>
              <a:spcPct val="0"/>
            </a:spcBef>
            <a:spcAft>
              <a:spcPct val="35000"/>
            </a:spcAft>
          </a:pPr>
          <a:r>
            <a:rPr lang="es-CL" sz="1600" kern="1200" dirty="0" smtClean="0"/>
            <a:t>Experiencia 2009 realizada en Sede Concepción y Sede Puerto Montt.</a:t>
          </a:r>
          <a:endParaRPr lang="es-CL" sz="1600" kern="1200" dirty="0"/>
        </a:p>
      </dsp:txBody>
      <dsp:txXfrm>
        <a:off x="800969" y="2719499"/>
        <a:ext cx="9654905" cy="544091"/>
      </dsp:txXfrm>
    </dsp:sp>
    <dsp:sp modelId="{EE113449-6538-43B1-9937-2B2F8833B1E3}">
      <dsp:nvSpPr>
        <dsp:cNvPr id="0" name=""/>
        <dsp:cNvSpPr/>
      </dsp:nvSpPr>
      <dsp:spPr>
        <a:xfrm>
          <a:off x="460912" y="2651487"/>
          <a:ext cx="680114" cy="680114"/>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22243D-416D-4543-AF88-05C9B61A23BA}">
      <dsp:nvSpPr>
        <dsp:cNvPr id="0" name=""/>
        <dsp:cNvSpPr/>
      </dsp:nvSpPr>
      <dsp:spPr>
        <a:xfrm>
          <a:off x="411090" y="3535375"/>
          <a:ext cx="10044785" cy="54409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72" tIns="40640" rIns="40640" bIns="40640" numCol="1" spcCol="1270" anchor="ctr" anchorCtr="0">
          <a:noAutofit/>
        </a:bodyPr>
        <a:lstStyle/>
        <a:p>
          <a:pPr lvl="0" algn="l" defTabSz="711200" rtl="0">
            <a:lnSpc>
              <a:spcPct val="90000"/>
            </a:lnSpc>
            <a:spcBef>
              <a:spcPct val="0"/>
            </a:spcBef>
            <a:spcAft>
              <a:spcPct val="35000"/>
            </a:spcAft>
          </a:pPr>
          <a:r>
            <a:rPr lang="es-CL" sz="1600" kern="1200" dirty="0" smtClean="0"/>
            <a:t>La respuesta de los estudiantes y de los académicos se fue incrementado, lo que se tradujo en la suscripción a otros recursos y a la implementación de la ALFIN en las otras Sedes.</a:t>
          </a:r>
          <a:endParaRPr lang="es-CL" sz="1600" kern="1200" dirty="0"/>
        </a:p>
      </dsp:txBody>
      <dsp:txXfrm>
        <a:off x="411090" y="3535375"/>
        <a:ext cx="10044785" cy="544091"/>
      </dsp:txXfrm>
    </dsp:sp>
    <dsp:sp modelId="{D94FC827-2B3B-4B6A-A8F2-02C295554371}">
      <dsp:nvSpPr>
        <dsp:cNvPr id="0" name=""/>
        <dsp:cNvSpPr/>
      </dsp:nvSpPr>
      <dsp:spPr>
        <a:xfrm>
          <a:off x="71032" y="3467363"/>
          <a:ext cx="680114" cy="680114"/>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3F2B94-F15D-4888-A293-51513F743C30}">
      <dsp:nvSpPr>
        <dsp:cNvPr id="0" name=""/>
        <dsp:cNvSpPr/>
      </dsp:nvSpPr>
      <dsp:spPr>
        <a:xfrm>
          <a:off x="1392306" y="568"/>
          <a:ext cx="1207870" cy="1207870"/>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s-ES" sz="3000" b="1" kern="1200" dirty="0" smtClean="0"/>
            <a:t>2009</a:t>
          </a:r>
          <a:endParaRPr lang="es-ES" sz="3000" b="1" kern="1200" dirty="0"/>
        </a:p>
      </dsp:txBody>
      <dsp:txXfrm>
        <a:off x="1569194" y="177456"/>
        <a:ext cx="854094" cy="854094"/>
      </dsp:txXfrm>
    </dsp:sp>
    <dsp:sp modelId="{1A52B7DD-FB73-4EDE-A2E3-60233E8C3735}">
      <dsp:nvSpPr>
        <dsp:cNvPr id="0" name=""/>
        <dsp:cNvSpPr/>
      </dsp:nvSpPr>
      <dsp:spPr>
        <a:xfrm>
          <a:off x="2781357" y="379839"/>
          <a:ext cx="384102" cy="449327"/>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S" sz="1900" b="1" kern="1200"/>
        </a:p>
      </dsp:txBody>
      <dsp:txXfrm>
        <a:off x="2781357" y="469704"/>
        <a:ext cx="268871" cy="269597"/>
      </dsp:txXfrm>
    </dsp:sp>
    <dsp:sp modelId="{1B3F8886-740E-4C22-AEC4-FF2FFAB6FB0C}">
      <dsp:nvSpPr>
        <dsp:cNvPr id="0" name=""/>
        <dsp:cNvSpPr/>
      </dsp:nvSpPr>
      <dsp:spPr>
        <a:xfrm>
          <a:off x="3324899" y="568"/>
          <a:ext cx="1207870" cy="1207870"/>
        </a:xfrm>
        <a:prstGeom prst="ellipse">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s-ES" sz="3000" b="1" kern="1200" dirty="0" smtClean="0"/>
            <a:t>2019</a:t>
          </a:r>
          <a:endParaRPr lang="es-ES" sz="3000" b="1" kern="1200" dirty="0"/>
        </a:p>
      </dsp:txBody>
      <dsp:txXfrm>
        <a:off x="3501787" y="177456"/>
        <a:ext cx="854094" cy="8540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081CFB-2F04-43F5-9CDB-0C2E24DE0DAC}">
      <dsp:nvSpPr>
        <dsp:cNvPr id="0" name=""/>
        <dsp:cNvSpPr/>
      </dsp:nvSpPr>
      <dsp:spPr>
        <a:xfrm>
          <a:off x="1804076" y="929278"/>
          <a:ext cx="2607669" cy="859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s-ES" sz="4400" kern="1200" dirty="0" smtClean="0"/>
            <a:t>2009</a:t>
          </a:r>
          <a:endParaRPr lang="es-ES" sz="4400" kern="1200" dirty="0"/>
        </a:p>
      </dsp:txBody>
      <dsp:txXfrm>
        <a:off x="1804076" y="929278"/>
        <a:ext cx="2607669" cy="859345"/>
      </dsp:txXfrm>
    </dsp:sp>
    <dsp:sp modelId="{CFC53712-526B-4F78-A984-1E9FB506B884}">
      <dsp:nvSpPr>
        <dsp:cNvPr id="0" name=""/>
        <dsp:cNvSpPr/>
      </dsp:nvSpPr>
      <dsp:spPr>
        <a:xfrm>
          <a:off x="1804076" y="2741342"/>
          <a:ext cx="2607669" cy="1609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10" tIns="54610" rIns="54610" bIns="54610" numCol="1" spcCol="1270" anchor="ctr" anchorCtr="0">
          <a:noAutofit/>
        </a:bodyPr>
        <a:lstStyle/>
        <a:p>
          <a:pPr lvl="0" algn="ctr" defTabSz="1911350">
            <a:lnSpc>
              <a:spcPct val="90000"/>
            </a:lnSpc>
            <a:spcBef>
              <a:spcPct val="0"/>
            </a:spcBef>
            <a:spcAft>
              <a:spcPct val="35000"/>
            </a:spcAft>
          </a:pPr>
          <a:r>
            <a:rPr lang="es-ES" sz="4300" kern="1200" dirty="0" smtClean="0"/>
            <a:t>131.388</a:t>
          </a:r>
          <a:endParaRPr lang="es-ES" sz="4300" kern="1200" dirty="0"/>
        </a:p>
      </dsp:txBody>
      <dsp:txXfrm>
        <a:off x="1804076" y="2741342"/>
        <a:ext cx="2607669" cy="1609995"/>
      </dsp:txXfrm>
    </dsp:sp>
    <dsp:sp modelId="{E99B3D90-73BE-47F1-91C8-ED398F4D2987}">
      <dsp:nvSpPr>
        <dsp:cNvPr id="0" name=""/>
        <dsp:cNvSpPr/>
      </dsp:nvSpPr>
      <dsp:spPr>
        <a:xfrm>
          <a:off x="1801113" y="667919"/>
          <a:ext cx="207428" cy="207428"/>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921A854-78F3-43BB-ACD2-4DC12CE4B3FA}">
      <dsp:nvSpPr>
        <dsp:cNvPr id="0" name=""/>
        <dsp:cNvSpPr/>
      </dsp:nvSpPr>
      <dsp:spPr>
        <a:xfrm>
          <a:off x="1946312" y="377519"/>
          <a:ext cx="207428" cy="207428"/>
        </a:xfrm>
        <a:prstGeom prst="ellipse">
          <a:avLst/>
        </a:prstGeom>
        <a:gradFill rotWithShape="0">
          <a:gsLst>
            <a:gs pos="0">
              <a:schemeClr val="accent4">
                <a:hueOff val="544494"/>
                <a:satOff val="-2265"/>
                <a:lumOff val="534"/>
                <a:alphaOff val="0"/>
                <a:satMod val="103000"/>
                <a:lumMod val="102000"/>
                <a:tint val="94000"/>
              </a:schemeClr>
            </a:gs>
            <a:gs pos="50000">
              <a:schemeClr val="accent4">
                <a:hueOff val="544494"/>
                <a:satOff val="-2265"/>
                <a:lumOff val="534"/>
                <a:alphaOff val="0"/>
                <a:satMod val="110000"/>
                <a:lumMod val="100000"/>
                <a:shade val="100000"/>
              </a:schemeClr>
            </a:gs>
            <a:gs pos="100000">
              <a:schemeClr val="accent4">
                <a:hueOff val="544494"/>
                <a:satOff val="-2265"/>
                <a:lumOff val="53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67010A7-2635-433B-8021-4CB6CC7D8AF6}">
      <dsp:nvSpPr>
        <dsp:cNvPr id="0" name=""/>
        <dsp:cNvSpPr/>
      </dsp:nvSpPr>
      <dsp:spPr>
        <a:xfrm>
          <a:off x="2294792" y="435599"/>
          <a:ext cx="325958" cy="325958"/>
        </a:xfrm>
        <a:prstGeom prst="ellipse">
          <a:avLst/>
        </a:prstGeom>
        <a:gradFill rotWithShape="0">
          <a:gsLst>
            <a:gs pos="0">
              <a:schemeClr val="accent4">
                <a:hueOff val="1088988"/>
                <a:satOff val="-4531"/>
                <a:lumOff val="1068"/>
                <a:alphaOff val="0"/>
                <a:satMod val="103000"/>
                <a:lumMod val="102000"/>
                <a:tint val="94000"/>
              </a:schemeClr>
            </a:gs>
            <a:gs pos="50000">
              <a:schemeClr val="accent4">
                <a:hueOff val="1088988"/>
                <a:satOff val="-4531"/>
                <a:lumOff val="1068"/>
                <a:alphaOff val="0"/>
                <a:satMod val="110000"/>
                <a:lumMod val="100000"/>
                <a:shade val="100000"/>
              </a:schemeClr>
            </a:gs>
            <a:gs pos="100000">
              <a:schemeClr val="accent4">
                <a:hueOff val="1088988"/>
                <a:satOff val="-4531"/>
                <a:lumOff val="106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264642F-3865-4422-843A-D6CCABC2B115}">
      <dsp:nvSpPr>
        <dsp:cNvPr id="0" name=""/>
        <dsp:cNvSpPr/>
      </dsp:nvSpPr>
      <dsp:spPr>
        <a:xfrm>
          <a:off x="2585192" y="116159"/>
          <a:ext cx="207428" cy="207428"/>
        </a:xfrm>
        <a:prstGeom prst="ellipse">
          <a:avLst/>
        </a:prstGeom>
        <a:gradFill rotWithShape="0">
          <a:gsLst>
            <a:gs pos="0">
              <a:schemeClr val="accent4">
                <a:hueOff val="1633482"/>
                <a:satOff val="-6796"/>
                <a:lumOff val="1601"/>
                <a:alphaOff val="0"/>
                <a:satMod val="103000"/>
                <a:lumMod val="102000"/>
                <a:tint val="94000"/>
              </a:schemeClr>
            </a:gs>
            <a:gs pos="50000">
              <a:schemeClr val="accent4">
                <a:hueOff val="1633482"/>
                <a:satOff val="-6796"/>
                <a:lumOff val="1601"/>
                <a:alphaOff val="0"/>
                <a:satMod val="110000"/>
                <a:lumMod val="100000"/>
                <a:shade val="100000"/>
              </a:schemeClr>
            </a:gs>
            <a:gs pos="100000">
              <a:schemeClr val="accent4">
                <a:hueOff val="1633482"/>
                <a:satOff val="-6796"/>
                <a:lumOff val="160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C55F6D7-6E88-4FBD-8C0D-D880673DE1F3}">
      <dsp:nvSpPr>
        <dsp:cNvPr id="0" name=""/>
        <dsp:cNvSpPr/>
      </dsp:nvSpPr>
      <dsp:spPr>
        <a:xfrm>
          <a:off x="2962711" y="0"/>
          <a:ext cx="207428" cy="207428"/>
        </a:xfrm>
        <a:prstGeom prst="ellipse">
          <a:avLst/>
        </a:prstGeom>
        <a:gradFill rotWithShape="0">
          <a:gsLst>
            <a:gs pos="0">
              <a:schemeClr val="accent4">
                <a:hueOff val="2177976"/>
                <a:satOff val="-9062"/>
                <a:lumOff val="2135"/>
                <a:alphaOff val="0"/>
                <a:satMod val="103000"/>
                <a:lumMod val="102000"/>
                <a:tint val="94000"/>
              </a:schemeClr>
            </a:gs>
            <a:gs pos="50000">
              <a:schemeClr val="accent4">
                <a:hueOff val="2177976"/>
                <a:satOff val="-9062"/>
                <a:lumOff val="2135"/>
                <a:alphaOff val="0"/>
                <a:satMod val="110000"/>
                <a:lumMod val="100000"/>
                <a:shade val="100000"/>
              </a:schemeClr>
            </a:gs>
            <a:gs pos="100000">
              <a:schemeClr val="accent4">
                <a:hueOff val="2177976"/>
                <a:satOff val="-9062"/>
                <a:lumOff val="213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1883746-850F-4CEB-9719-11E195FAD872}">
      <dsp:nvSpPr>
        <dsp:cNvPr id="0" name=""/>
        <dsp:cNvSpPr/>
      </dsp:nvSpPr>
      <dsp:spPr>
        <a:xfrm>
          <a:off x="3427350" y="203279"/>
          <a:ext cx="207428" cy="207428"/>
        </a:xfrm>
        <a:prstGeom prst="ellipse">
          <a:avLst/>
        </a:prstGeom>
        <a:gradFill rotWithShape="0">
          <a:gsLst>
            <a:gs pos="0">
              <a:schemeClr val="accent4">
                <a:hueOff val="2722470"/>
                <a:satOff val="-11327"/>
                <a:lumOff val="2669"/>
                <a:alphaOff val="0"/>
                <a:satMod val="103000"/>
                <a:lumMod val="102000"/>
                <a:tint val="94000"/>
              </a:schemeClr>
            </a:gs>
            <a:gs pos="50000">
              <a:schemeClr val="accent4">
                <a:hueOff val="2722470"/>
                <a:satOff val="-11327"/>
                <a:lumOff val="2669"/>
                <a:alphaOff val="0"/>
                <a:satMod val="110000"/>
                <a:lumMod val="100000"/>
                <a:shade val="100000"/>
              </a:schemeClr>
            </a:gs>
            <a:gs pos="100000">
              <a:schemeClr val="accent4">
                <a:hueOff val="2722470"/>
                <a:satOff val="-11327"/>
                <a:lumOff val="266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DCCD983-219B-44D6-AD5E-457DF3684417}">
      <dsp:nvSpPr>
        <dsp:cNvPr id="0" name=""/>
        <dsp:cNvSpPr/>
      </dsp:nvSpPr>
      <dsp:spPr>
        <a:xfrm>
          <a:off x="3717750" y="348479"/>
          <a:ext cx="325958" cy="325958"/>
        </a:xfrm>
        <a:prstGeom prst="ellipse">
          <a:avLst/>
        </a:prstGeom>
        <a:gradFill rotWithShape="0">
          <a:gsLst>
            <a:gs pos="0">
              <a:schemeClr val="accent4">
                <a:hueOff val="3266964"/>
                <a:satOff val="-13592"/>
                <a:lumOff val="3203"/>
                <a:alphaOff val="0"/>
                <a:satMod val="103000"/>
                <a:lumMod val="102000"/>
                <a:tint val="94000"/>
              </a:schemeClr>
            </a:gs>
            <a:gs pos="50000">
              <a:schemeClr val="accent4">
                <a:hueOff val="3266964"/>
                <a:satOff val="-13592"/>
                <a:lumOff val="3203"/>
                <a:alphaOff val="0"/>
                <a:satMod val="110000"/>
                <a:lumMod val="100000"/>
                <a:shade val="100000"/>
              </a:schemeClr>
            </a:gs>
            <a:gs pos="100000">
              <a:schemeClr val="accent4">
                <a:hueOff val="3266964"/>
                <a:satOff val="-13592"/>
                <a:lumOff val="320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B5FBF1C-F734-4D86-96B4-A231C0F9C98E}">
      <dsp:nvSpPr>
        <dsp:cNvPr id="0" name=""/>
        <dsp:cNvSpPr/>
      </dsp:nvSpPr>
      <dsp:spPr>
        <a:xfrm>
          <a:off x="4124309" y="667919"/>
          <a:ext cx="207428" cy="207428"/>
        </a:xfrm>
        <a:prstGeom prst="ellipse">
          <a:avLst/>
        </a:prstGeom>
        <a:gradFill rotWithShape="0">
          <a:gsLst>
            <a:gs pos="0">
              <a:schemeClr val="accent4">
                <a:hueOff val="3811458"/>
                <a:satOff val="-15858"/>
                <a:lumOff val="3736"/>
                <a:alphaOff val="0"/>
                <a:satMod val="103000"/>
                <a:lumMod val="102000"/>
                <a:tint val="94000"/>
              </a:schemeClr>
            </a:gs>
            <a:gs pos="50000">
              <a:schemeClr val="accent4">
                <a:hueOff val="3811458"/>
                <a:satOff val="-15858"/>
                <a:lumOff val="3736"/>
                <a:alphaOff val="0"/>
                <a:satMod val="110000"/>
                <a:lumMod val="100000"/>
                <a:shade val="100000"/>
              </a:schemeClr>
            </a:gs>
            <a:gs pos="100000">
              <a:schemeClr val="accent4">
                <a:hueOff val="3811458"/>
                <a:satOff val="-15858"/>
                <a:lumOff val="373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DDA4D18-C889-4D6D-809D-214CCA1EA186}">
      <dsp:nvSpPr>
        <dsp:cNvPr id="0" name=""/>
        <dsp:cNvSpPr/>
      </dsp:nvSpPr>
      <dsp:spPr>
        <a:xfrm>
          <a:off x="4298549" y="987358"/>
          <a:ext cx="207428" cy="207428"/>
        </a:xfrm>
        <a:prstGeom prst="ellipse">
          <a:avLst/>
        </a:prstGeom>
        <a:gradFill rotWithShape="0">
          <a:gsLst>
            <a:gs pos="0">
              <a:schemeClr val="accent4">
                <a:hueOff val="4355951"/>
                <a:satOff val="-18123"/>
                <a:lumOff val="4270"/>
                <a:alphaOff val="0"/>
                <a:satMod val="103000"/>
                <a:lumMod val="102000"/>
                <a:tint val="94000"/>
              </a:schemeClr>
            </a:gs>
            <a:gs pos="50000">
              <a:schemeClr val="accent4">
                <a:hueOff val="4355951"/>
                <a:satOff val="-18123"/>
                <a:lumOff val="4270"/>
                <a:alphaOff val="0"/>
                <a:satMod val="110000"/>
                <a:lumMod val="100000"/>
                <a:shade val="100000"/>
              </a:schemeClr>
            </a:gs>
            <a:gs pos="100000">
              <a:schemeClr val="accent4">
                <a:hueOff val="4355951"/>
                <a:satOff val="-18123"/>
                <a:lumOff val="427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E2580B8-5D63-4E69-BA86-CB27961939C3}">
      <dsp:nvSpPr>
        <dsp:cNvPr id="0" name=""/>
        <dsp:cNvSpPr/>
      </dsp:nvSpPr>
      <dsp:spPr>
        <a:xfrm>
          <a:off x="2788471" y="377519"/>
          <a:ext cx="533387" cy="533387"/>
        </a:xfrm>
        <a:prstGeom prst="ellipse">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627FE83-2FD8-4D1A-AC9D-301A6F8C5784}">
      <dsp:nvSpPr>
        <dsp:cNvPr id="0" name=""/>
        <dsp:cNvSpPr/>
      </dsp:nvSpPr>
      <dsp:spPr>
        <a:xfrm>
          <a:off x="1655913" y="1481037"/>
          <a:ext cx="207428" cy="207428"/>
        </a:xfrm>
        <a:prstGeom prst="ellipse">
          <a:avLst/>
        </a:prstGeom>
        <a:gradFill rotWithShape="0">
          <a:gsLst>
            <a:gs pos="0">
              <a:schemeClr val="accent4">
                <a:hueOff val="5444940"/>
                <a:satOff val="-22654"/>
                <a:lumOff val="5338"/>
                <a:alphaOff val="0"/>
                <a:satMod val="103000"/>
                <a:lumMod val="102000"/>
                <a:tint val="94000"/>
              </a:schemeClr>
            </a:gs>
            <a:gs pos="50000">
              <a:schemeClr val="accent4">
                <a:hueOff val="5444940"/>
                <a:satOff val="-22654"/>
                <a:lumOff val="5338"/>
                <a:alphaOff val="0"/>
                <a:satMod val="110000"/>
                <a:lumMod val="100000"/>
                <a:shade val="100000"/>
              </a:schemeClr>
            </a:gs>
            <a:gs pos="100000">
              <a:schemeClr val="accent4">
                <a:hueOff val="5444940"/>
                <a:satOff val="-22654"/>
                <a:lumOff val="533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BC9002B-4F23-4505-A8F1-06478374438A}">
      <dsp:nvSpPr>
        <dsp:cNvPr id="0" name=""/>
        <dsp:cNvSpPr/>
      </dsp:nvSpPr>
      <dsp:spPr>
        <a:xfrm>
          <a:off x="1830153" y="1742397"/>
          <a:ext cx="325958" cy="325958"/>
        </a:xfrm>
        <a:prstGeom prst="ellipse">
          <a:avLst/>
        </a:prstGeom>
        <a:gradFill rotWithShape="0">
          <a:gsLst>
            <a:gs pos="0">
              <a:schemeClr val="accent4">
                <a:hueOff val="5989433"/>
                <a:satOff val="-24919"/>
                <a:lumOff val="5872"/>
                <a:alphaOff val="0"/>
                <a:satMod val="103000"/>
                <a:lumMod val="102000"/>
                <a:tint val="94000"/>
              </a:schemeClr>
            </a:gs>
            <a:gs pos="50000">
              <a:schemeClr val="accent4">
                <a:hueOff val="5989433"/>
                <a:satOff val="-24919"/>
                <a:lumOff val="5872"/>
                <a:alphaOff val="0"/>
                <a:satMod val="110000"/>
                <a:lumMod val="100000"/>
                <a:shade val="100000"/>
              </a:schemeClr>
            </a:gs>
            <a:gs pos="100000">
              <a:schemeClr val="accent4">
                <a:hueOff val="5989433"/>
                <a:satOff val="-24919"/>
                <a:lumOff val="587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BC26FBC-E762-4D81-8E77-4E726510E68E}">
      <dsp:nvSpPr>
        <dsp:cNvPr id="0" name=""/>
        <dsp:cNvSpPr/>
      </dsp:nvSpPr>
      <dsp:spPr>
        <a:xfrm>
          <a:off x="2265752" y="1974717"/>
          <a:ext cx="474121" cy="474121"/>
        </a:xfrm>
        <a:prstGeom prst="ellipse">
          <a:avLst/>
        </a:prstGeom>
        <a:gradFill rotWithShape="0">
          <a:gsLst>
            <a:gs pos="0">
              <a:schemeClr val="accent4">
                <a:hueOff val="6533927"/>
                <a:satOff val="-27185"/>
                <a:lumOff val="6405"/>
                <a:alphaOff val="0"/>
                <a:satMod val="103000"/>
                <a:lumMod val="102000"/>
                <a:tint val="94000"/>
              </a:schemeClr>
            </a:gs>
            <a:gs pos="50000">
              <a:schemeClr val="accent4">
                <a:hueOff val="6533927"/>
                <a:satOff val="-27185"/>
                <a:lumOff val="6405"/>
                <a:alphaOff val="0"/>
                <a:satMod val="110000"/>
                <a:lumMod val="100000"/>
                <a:shade val="100000"/>
              </a:schemeClr>
            </a:gs>
            <a:gs pos="100000">
              <a:schemeClr val="accent4">
                <a:hueOff val="6533927"/>
                <a:satOff val="-27185"/>
                <a:lumOff val="640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511D1B1-28BA-4AFC-98CB-4F21A0195050}">
      <dsp:nvSpPr>
        <dsp:cNvPr id="0" name=""/>
        <dsp:cNvSpPr/>
      </dsp:nvSpPr>
      <dsp:spPr>
        <a:xfrm>
          <a:off x="2875591" y="2352236"/>
          <a:ext cx="207428" cy="207428"/>
        </a:xfrm>
        <a:prstGeom prst="ellipse">
          <a:avLst/>
        </a:prstGeom>
        <a:gradFill rotWithShape="0">
          <a:gsLst>
            <a:gs pos="0">
              <a:schemeClr val="accent4">
                <a:hueOff val="7078421"/>
                <a:satOff val="-29450"/>
                <a:lumOff val="6939"/>
                <a:alphaOff val="0"/>
                <a:satMod val="103000"/>
                <a:lumMod val="102000"/>
                <a:tint val="94000"/>
              </a:schemeClr>
            </a:gs>
            <a:gs pos="50000">
              <a:schemeClr val="accent4">
                <a:hueOff val="7078421"/>
                <a:satOff val="-29450"/>
                <a:lumOff val="6939"/>
                <a:alphaOff val="0"/>
                <a:satMod val="110000"/>
                <a:lumMod val="100000"/>
                <a:shade val="100000"/>
              </a:schemeClr>
            </a:gs>
            <a:gs pos="100000">
              <a:schemeClr val="accent4">
                <a:hueOff val="7078421"/>
                <a:satOff val="-29450"/>
                <a:lumOff val="693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3DE3515-48E1-4C59-B8D6-920A0C017DA7}">
      <dsp:nvSpPr>
        <dsp:cNvPr id="0" name=""/>
        <dsp:cNvSpPr/>
      </dsp:nvSpPr>
      <dsp:spPr>
        <a:xfrm>
          <a:off x="2991751" y="1974717"/>
          <a:ext cx="325958" cy="325958"/>
        </a:xfrm>
        <a:prstGeom prst="ellipse">
          <a:avLst/>
        </a:prstGeom>
        <a:gradFill rotWithShape="0">
          <a:gsLst>
            <a:gs pos="0">
              <a:schemeClr val="accent4">
                <a:hueOff val="7622915"/>
                <a:satOff val="-31715"/>
                <a:lumOff val="7473"/>
                <a:alphaOff val="0"/>
                <a:satMod val="103000"/>
                <a:lumMod val="102000"/>
                <a:tint val="94000"/>
              </a:schemeClr>
            </a:gs>
            <a:gs pos="50000">
              <a:schemeClr val="accent4">
                <a:hueOff val="7622915"/>
                <a:satOff val="-31715"/>
                <a:lumOff val="7473"/>
                <a:alphaOff val="0"/>
                <a:satMod val="110000"/>
                <a:lumMod val="100000"/>
                <a:shade val="100000"/>
              </a:schemeClr>
            </a:gs>
            <a:gs pos="100000">
              <a:schemeClr val="accent4">
                <a:hueOff val="7622915"/>
                <a:satOff val="-31715"/>
                <a:lumOff val="747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D4E4C00-5B51-4191-95F9-B67A91CCDE5C}">
      <dsp:nvSpPr>
        <dsp:cNvPr id="0" name=""/>
        <dsp:cNvSpPr/>
      </dsp:nvSpPr>
      <dsp:spPr>
        <a:xfrm>
          <a:off x="3282151" y="2381276"/>
          <a:ext cx="207428" cy="207428"/>
        </a:xfrm>
        <a:prstGeom prst="ellipse">
          <a:avLst/>
        </a:prstGeom>
        <a:gradFill rotWithShape="0">
          <a:gsLst>
            <a:gs pos="0">
              <a:schemeClr val="accent4">
                <a:hueOff val="8167408"/>
                <a:satOff val="-33981"/>
                <a:lumOff val="8007"/>
                <a:alphaOff val="0"/>
                <a:satMod val="103000"/>
                <a:lumMod val="102000"/>
                <a:tint val="94000"/>
              </a:schemeClr>
            </a:gs>
            <a:gs pos="50000">
              <a:schemeClr val="accent4">
                <a:hueOff val="8167408"/>
                <a:satOff val="-33981"/>
                <a:lumOff val="8007"/>
                <a:alphaOff val="0"/>
                <a:satMod val="110000"/>
                <a:lumMod val="100000"/>
                <a:shade val="100000"/>
              </a:schemeClr>
            </a:gs>
            <a:gs pos="100000">
              <a:schemeClr val="accent4">
                <a:hueOff val="8167408"/>
                <a:satOff val="-33981"/>
                <a:lumOff val="800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114CC3F-15DC-434C-A5E2-57129D655361}">
      <dsp:nvSpPr>
        <dsp:cNvPr id="0" name=""/>
        <dsp:cNvSpPr/>
      </dsp:nvSpPr>
      <dsp:spPr>
        <a:xfrm>
          <a:off x="3543510" y="1916637"/>
          <a:ext cx="474121" cy="474121"/>
        </a:xfrm>
        <a:prstGeom prst="ellipse">
          <a:avLst/>
        </a:prstGeom>
        <a:gradFill rotWithShape="0">
          <a:gsLst>
            <a:gs pos="0">
              <a:schemeClr val="accent4">
                <a:hueOff val="8711903"/>
                <a:satOff val="-36246"/>
                <a:lumOff val="8540"/>
                <a:alphaOff val="0"/>
                <a:satMod val="103000"/>
                <a:lumMod val="102000"/>
                <a:tint val="94000"/>
              </a:schemeClr>
            </a:gs>
            <a:gs pos="50000">
              <a:schemeClr val="accent4">
                <a:hueOff val="8711903"/>
                <a:satOff val="-36246"/>
                <a:lumOff val="8540"/>
                <a:alphaOff val="0"/>
                <a:satMod val="110000"/>
                <a:lumMod val="100000"/>
                <a:shade val="100000"/>
              </a:schemeClr>
            </a:gs>
            <a:gs pos="100000">
              <a:schemeClr val="accent4">
                <a:hueOff val="8711903"/>
                <a:satOff val="-36246"/>
                <a:lumOff val="854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F59E358-087F-4747-9EB8-2B4A5FB30C73}">
      <dsp:nvSpPr>
        <dsp:cNvPr id="0" name=""/>
        <dsp:cNvSpPr/>
      </dsp:nvSpPr>
      <dsp:spPr>
        <a:xfrm>
          <a:off x="4182389" y="1800477"/>
          <a:ext cx="325958" cy="325958"/>
        </a:xfrm>
        <a:prstGeom prst="ellipse">
          <a:avLst/>
        </a:prstGeom>
        <a:gradFill rotWithShape="0">
          <a:gsLst>
            <a:gs pos="0">
              <a:schemeClr val="accent4">
                <a:hueOff val="9256396"/>
                <a:satOff val="-38512"/>
                <a:lumOff val="9074"/>
                <a:alphaOff val="0"/>
                <a:satMod val="103000"/>
                <a:lumMod val="102000"/>
                <a:tint val="94000"/>
              </a:schemeClr>
            </a:gs>
            <a:gs pos="50000">
              <a:schemeClr val="accent4">
                <a:hueOff val="9256396"/>
                <a:satOff val="-38512"/>
                <a:lumOff val="9074"/>
                <a:alphaOff val="0"/>
                <a:satMod val="110000"/>
                <a:lumMod val="100000"/>
                <a:shade val="100000"/>
              </a:schemeClr>
            </a:gs>
            <a:gs pos="100000">
              <a:schemeClr val="accent4">
                <a:hueOff val="9256396"/>
                <a:satOff val="-38512"/>
                <a:lumOff val="907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656F5E1-7C2A-4DBB-832C-3F2E367EFB5A}">
      <dsp:nvSpPr>
        <dsp:cNvPr id="0" name=""/>
        <dsp:cNvSpPr/>
      </dsp:nvSpPr>
      <dsp:spPr>
        <a:xfrm>
          <a:off x="4508348" y="435116"/>
          <a:ext cx="957294" cy="1827579"/>
        </a:xfrm>
        <a:prstGeom prst="chevron">
          <a:avLst>
            <a:gd name="adj" fmla="val 6231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04DA1AB-2EA3-4358-B7EF-87B8E806587B}">
      <dsp:nvSpPr>
        <dsp:cNvPr id="0" name=""/>
        <dsp:cNvSpPr/>
      </dsp:nvSpPr>
      <dsp:spPr>
        <a:xfrm>
          <a:off x="5291589" y="435116"/>
          <a:ext cx="957294" cy="1827579"/>
        </a:xfrm>
        <a:prstGeom prst="chevron">
          <a:avLst>
            <a:gd name="adj" fmla="val 6231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7C0E224-9464-48C0-9883-FDA17300BBFA}">
      <dsp:nvSpPr>
        <dsp:cNvPr id="0" name=""/>
        <dsp:cNvSpPr/>
      </dsp:nvSpPr>
      <dsp:spPr>
        <a:xfrm>
          <a:off x="6444694" y="305463"/>
          <a:ext cx="2219182" cy="2219182"/>
        </a:xfrm>
        <a:prstGeom prst="ellipse">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955800">
            <a:lnSpc>
              <a:spcPct val="90000"/>
            </a:lnSpc>
            <a:spcBef>
              <a:spcPct val="0"/>
            </a:spcBef>
            <a:spcAft>
              <a:spcPct val="35000"/>
            </a:spcAft>
          </a:pPr>
          <a:r>
            <a:rPr lang="es-ES" sz="4400" kern="1200" dirty="0" smtClean="0"/>
            <a:t>A sept.</a:t>
          </a:r>
        </a:p>
        <a:p>
          <a:pPr lvl="0" algn="ctr" defTabSz="1955800">
            <a:lnSpc>
              <a:spcPct val="90000"/>
            </a:lnSpc>
            <a:spcBef>
              <a:spcPct val="0"/>
            </a:spcBef>
            <a:spcAft>
              <a:spcPct val="35000"/>
            </a:spcAft>
          </a:pPr>
          <a:r>
            <a:rPr lang="es-ES" sz="4400" kern="1200" dirty="0" smtClean="0"/>
            <a:t>2019</a:t>
          </a:r>
          <a:endParaRPr lang="es-ES" sz="4400" kern="1200" dirty="0"/>
        </a:p>
      </dsp:txBody>
      <dsp:txXfrm>
        <a:off x="6769686" y="630455"/>
        <a:ext cx="1569198" cy="1569198"/>
      </dsp:txXfrm>
    </dsp:sp>
    <dsp:sp modelId="{6EEDA9F2-05B7-43E5-9876-98AAC73E5B73}">
      <dsp:nvSpPr>
        <dsp:cNvPr id="0" name=""/>
        <dsp:cNvSpPr/>
      </dsp:nvSpPr>
      <dsp:spPr>
        <a:xfrm>
          <a:off x="6248883" y="2741342"/>
          <a:ext cx="2610802" cy="1609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10" tIns="54610" rIns="54610" bIns="54610" numCol="1" spcCol="1270" anchor="ctr" anchorCtr="0">
          <a:noAutofit/>
        </a:bodyPr>
        <a:lstStyle/>
        <a:p>
          <a:pPr lvl="0" algn="ctr" defTabSz="1911350">
            <a:lnSpc>
              <a:spcPct val="90000"/>
            </a:lnSpc>
            <a:spcBef>
              <a:spcPct val="0"/>
            </a:spcBef>
            <a:spcAft>
              <a:spcPct val="35000"/>
            </a:spcAft>
          </a:pPr>
          <a:r>
            <a:rPr lang="es-ES" sz="4300" kern="1200" dirty="0" smtClean="0"/>
            <a:t>15.874.737</a:t>
          </a:r>
          <a:endParaRPr lang="es-ES" sz="4300" kern="1200" dirty="0"/>
        </a:p>
      </dsp:txBody>
      <dsp:txXfrm>
        <a:off x="6248883" y="2741342"/>
        <a:ext cx="2610802" cy="16099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91E5E4-B991-425F-8B39-80E00D100C2D}">
      <dsp:nvSpPr>
        <dsp:cNvPr id="0" name=""/>
        <dsp:cNvSpPr/>
      </dsp:nvSpPr>
      <dsp:spPr>
        <a:xfrm>
          <a:off x="4480955" y="33284"/>
          <a:ext cx="1134526" cy="1134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s-CL" sz="1400" b="1" kern="1200" dirty="0" smtClean="0"/>
            <a:t>Ciclos de talleres continuos en carreras</a:t>
          </a:r>
          <a:endParaRPr lang="es-CL" sz="1400" b="1" kern="1200" dirty="0"/>
        </a:p>
      </dsp:txBody>
      <dsp:txXfrm>
        <a:off x="4480955" y="33284"/>
        <a:ext cx="1134526" cy="1134526"/>
      </dsp:txXfrm>
    </dsp:sp>
    <dsp:sp modelId="{EBAA2D4D-0039-492B-8799-B8FE5B842199}">
      <dsp:nvSpPr>
        <dsp:cNvPr id="0" name=""/>
        <dsp:cNvSpPr/>
      </dsp:nvSpPr>
      <dsp:spPr>
        <a:xfrm>
          <a:off x="1809931" y="197"/>
          <a:ext cx="4256446" cy="4256446"/>
        </a:xfrm>
        <a:prstGeom prst="circularArrow">
          <a:avLst>
            <a:gd name="adj1" fmla="val 5198"/>
            <a:gd name="adj2" fmla="val 335726"/>
            <a:gd name="adj3" fmla="val 21294003"/>
            <a:gd name="adj4" fmla="val 19765572"/>
            <a:gd name="adj5" fmla="val 6064"/>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F1423F2-1BF5-47CC-8684-4F5019A5C6B1}">
      <dsp:nvSpPr>
        <dsp:cNvPr id="0" name=""/>
        <dsp:cNvSpPr/>
      </dsp:nvSpPr>
      <dsp:spPr>
        <a:xfrm>
          <a:off x="5167013" y="2144752"/>
          <a:ext cx="1134526" cy="1134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s-CL" sz="1400" b="1" kern="1200" dirty="0" smtClean="0"/>
            <a:t>Integración de la ALFIN en asignaturas</a:t>
          </a:r>
          <a:endParaRPr lang="es-CL" sz="1400" b="1" kern="1200" dirty="0"/>
        </a:p>
      </dsp:txBody>
      <dsp:txXfrm>
        <a:off x="5167013" y="2144752"/>
        <a:ext cx="1134526" cy="1134526"/>
      </dsp:txXfrm>
    </dsp:sp>
    <dsp:sp modelId="{5A6A11D4-DF53-49AA-BC6B-AAE032F093EA}">
      <dsp:nvSpPr>
        <dsp:cNvPr id="0" name=""/>
        <dsp:cNvSpPr/>
      </dsp:nvSpPr>
      <dsp:spPr>
        <a:xfrm>
          <a:off x="1809931" y="197"/>
          <a:ext cx="4256446" cy="4256446"/>
        </a:xfrm>
        <a:prstGeom prst="circularArrow">
          <a:avLst>
            <a:gd name="adj1" fmla="val 5198"/>
            <a:gd name="adj2" fmla="val 335726"/>
            <a:gd name="adj3" fmla="val 4015487"/>
            <a:gd name="adj4" fmla="val 2252708"/>
            <a:gd name="adj5" fmla="val 6064"/>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408A751-6B6E-456B-80AF-389F65E0698E}">
      <dsp:nvSpPr>
        <dsp:cNvPr id="0" name=""/>
        <dsp:cNvSpPr/>
      </dsp:nvSpPr>
      <dsp:spPr>
        <a:xfrm>
          <a:off x="3370891" y="3449711"/>
          <a:ext cx="1134526" cy="1134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s-CL" sz="1400" b="1" kern="1200" dirty="0" smtClean="0"/>
            <a:t>Talleres a académicos de carreras</a:t>
          </a:r>
          <a:endParaRPr lang="es-CL" sz="1400" b="1" kern="1200" dirty="0"/>
        </a:p>
      </dsp:txBody>
      <dsp:txXfrm>
        <a:off x="3370891" y="3449711"/>
        <a:ext cx="1134526" cy="1134526"/>
      </dsp:txXfrm>
    </dsp:sp>
    <dsp:sp modelId="{4BEA6864-9CEB-473F-99C0-49572A99EEC5}">
      <dsp:nvSpPr>
        <dsp:cNvPr id="0" name=""/>
        <dsp:cNvSpPr/>
      </dsp:nvSpPr>
      <dsp:spPr>
        <a:xfrm>
          <a:off x="1809931" y="197"/>
          <a:ext cx="4256446" cy="4256446"/>
        </a:xfrm>
        <a:prstGeom prst="circularArrow">
          <a:avLst>
            <a:gd name="adj1" fmla="val 5198"/>
            <a:gd name="adj2" fmla="val 335726"/>
            <a:gd name="adj3" fmla="val 8211566"/>
            <a:gd name="adj4" fmla="val 6448786"/>
            <a:gd name="adj5" fmla="val 6064"/>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9A1B195-915F-4E95-8021-A869221ABFFF}">
      <dsp:nvSpPr>
        <dsp:cNvPr id="0" name=""/>
        <dsp:cNvSpPr/>
      </dsp:nvSpPr>
      <dsp:spPr>
        <a:xfrm>
          <a:off x="1574768" y="2144752"/>
          <a:ext cx="1134526" cy="1134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s-CL" sz="1400" b="1" kern="1200" dirty="0" smtClean="0"/>
            <a:t>Tutorías</a:t>
          </a:r>
          <a:endParaRPr lang="es-CL" sz="1400" b="1" kern="1200" dirty="0"/>
        </a:p>
      </dsp:txBody>
      <dsp:txXfrm>
        <a:off x="1574768" y="2144752"/>
        <a:ext cx="1134526" cy="1134526"/>
      </dsp:txXfrm>
    </dsp:sp>
    <dsp:sp modelId="{0463D4B2-C5C2-4A15-9E38-3020A348DD84}">
      <dsp:nvSpPr>
        <dsp:cNvPr id="0" name=""/>
        <dsp:cNvSpPr/>
      </dsp:nvSpPr>
      <dsp:spPr>
        <a:xfrm>
          <a:off x="1809931" y="197"/>
          <a:ext cx="4256446" cy="4256446"/>
        </a:xfrm>
        <a:prstGeom prst="circularArrow">
          <a:avLst>
            <a:gd name="adj1" fmla="val 5198"/>
            <a:gd name="adj2" fmla="val 335726"/>
            <a:gd name="adj3" fmla="val 12298702"/>
            <a:gd name="adj4" fmla="val 10770270"/>
            <a:gd name="adj5" fmla="val 6064"/>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D39C9AB-8385-407B-9072-AE2E428C3B05}">
      <dsp:nvSpPr>
        <dsp:cNvPr id="0" name=""/>
        <dsp:cNvSpPr/>
      </dsp:nvSpPr>
      <dsp:spPr>
        <a:xfrm>
          <a:off x="2260826" y="33284"/>
          <a:ext cx="1134526" cy="1134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s-CL" sz="1400" b="1" kern="1200" dirty="0" smtClean="0"/>
            <a:t>Talleres para académicos  Investigadores</a:t>
          </a:r>
          <a:endParaRPr lang="es-CL" sz="1400" b="1" kern="1200" dirty="0"/>
        </a:p>
      </dsp:txBody>
      <dsp:txXfrm>
        <a:off x="2260826" y="33284"/>
        <a:ext cx="1134526" cy="1134526"/>
      </dsp:txXfrm>
    </dsp:sp>
    <dsp:sp modelId="{EA283DD1-B080-4FB9-BB40-2A56E76EB2EB}">
      <dsp:nvSpPr>
        <dsp:cNvPr id="0" name=""/>
        <dsp:cNvSpPr/>
      </dsp:nvSpPr>
      <dsp:spPr>
        <a:xfrm>
          <a:off x="1809931" y="197"/>
          <a:ext cx="4256446" cy="4256446"/>
        </a:xfrm>
        <a:prstGeom prst="circularArrow">
          <a:avLst>
            <a:gd name="adj1" fmla="val 5198"/>
            <a:gd name="adj2" fmla="val 335726"/>
            <a:gd name="adj3" fmla="val 16866474"/>
            <a:gd name="adj4" fmla="val 15197800"/>
            <a:gd name="adj5" fmla="val 6064"/>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064EFB-E856-49A8-9C52-C7A50FC37367}">
      <dsp:nvSpPr>
        <dsp:cNvPr id="0" name=""/>
        <dsp:cNvSpPr/>
      </dsp:nvSpPr>
      <dsp:spPr>
        <a:xfrm>
          <a:off x="864523" y="0"/>
          <a:ext cx="9797933" cy="5430981"/>
        </a:xfrm>
        <a:prstGeom prst="rightArrow">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6AD5B928-3BFF-4518-AE29-15B90552E91F}">
      <dsp:nvSpPr>
        <dsp:cNvPr id="0" name=""/>
        <dsp:cNvSpPr/>
      </dsp:nvSpPr>
      <dsp:spPr>
        <a:xfrm>
          <a:off x="3377" y="1629294"/>
          <a:ext cx="2032981" cy="217239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s-CL" sz="1400" b="1" kern="1200" dirty="0" smtClean="0"/>
            <a:t>Programa de ALFIN con 3 talleres en todas las Sedes.</a:t>
          </a:r>
          <a:endParaRPr lang="es-CL" sz="1400" b="1" kern="1200" dirty="0"/>
        </a:p>
        <a:p>
          <a:pPr marL="57150" lvl="1" indent="-57150" algn="l" defTabSz="444500">
            <a:lnSpc>
              <a:spcPct val="90000"/>
            </a:lnSpc>
            <a:spcBef>
              <a:spcPct val="0"/>
            </a:spcBef>
            <a:spcAft>
              <a:spcPct val="15000"/>
            </a:spcAft>
            <a:buChar char="••"/>
          </a:pPr>
          <a:r>
            <a:rPr lang="es-ES" sz="1000" kern="1200" dirty="0" smtClean="0"/>
            <a:t>1.Desarrollo de Habilidades Informacionales para la investigación.</a:t>
          </a:r>
          <a:endParaRPr lang="es-ES" sz="1000" kern="1200" dirty="0"/>
        </a:p>
        <a:p>
          <a:pPr marL="57150" lvl="1" indent="-57150" algn="l" defTabSz="444500">
            <a:lnSpc>
              <a:spcPct val="90000"/>
            </a:lnSpc>
            <a:spcBef>
              <a:spcPct val="0"/>
            </a:spcBef>
            <a:spcAft>
              <a:spcPct val="15000"/>
            </a:spcAft>
            <a:buChar char="••"/>
          </a:pPr>
          <a:r>
            <a:rPr lang="es-ES" sz="1000" kern="1200" dirty="0" smtClean="0"/>
            <a:t>2. Bases de Datos suscritas: Localización de investigaciones científicas y académicas. </a:t>
          </a:r>
          <a:endParaRPr lang="es-ES" sz="1000" kern="1200" dirty="0"/>
        </a:p>
        <a:p>
          <a:pPr marL="57150" lvl="1" indent="-57150" algn="l" defTabSz="444500">
            <a:lnSpc>
              <a:spcPct val="90000"/>
            </a:lnSpc>
            <a:spcBef>
              <a:spcPct val="0"/>
            </a:spcBef>
            <a:spcAft>
              <a:spcPct val="15000"/>
            </a:spcAft>
            <a:buChar char="••"/>
          </a:pPr>
          <a:r>
            <a:rPr lang="es-ES" sz="1000" kern="1200" dirty="0" smtClean="0"/>
            <a:t>3. Norma APA y uso ético de la información.</a:t>
          </a:r>
          <a:endParaRPr lang="es-ES" sz="1000" kern="1200" dirty="0"/>
        </a:p>
      </dsp:txBody>
      <dsp:txXfrm>
        <a:off x="102619" y="1728536"/>
        <a:ext cx="1834497" cy="1973908"/>
      </dsp:txXfrm>
    </dsp:sp>
    <dsp:sp modelId="{C902528B-E338-44A1-81A1-110BEC660DB9}">
      <dsp:nvSpPr>
        <dsp:cNvPr id="0" name=""/>
        <dsp:cNvSpPr/>
      </dsp:nvSpPr>
      <dsp:spPr>
        <a:xfrm>
          <a:off x="2375188" y="1629294"/>
          <a:ext cx="2032981" cy="2172392"/>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CL" sz="1400" b="1" kern="1200" dirty="0" smtClean="0"/>
            <a:t>Alianza con carreras y académicos clave para incorporar el ALFIN en sus cátedras.</a:t>
          </a:r>
          <a:endParaRPr lang="es-CL" sz="1400" b="1" kern="1200" dirty="0"/>
        </a:p>
      </dsp:txBody>
      <dsp:txXfrm>
        <a:off x="2474430" y="1728536"/>
        <a:ext cx="1834497" cy="1973908"/>
      </dsp:txXfrm>
    </dsp:sp>
    <dsp:sp modelId="{22B252D2-EA86-4AF7-BC94-420F85C6634D}">
      <dsp:nvSpPr>
        <dsp:cNvPr id="0" name=""/>
        <dsp:cNvSpPr/>
      </dsp:nvSpPr>
      <dsp:spPr>
        <a:xfrm>
          <a:off x="4746999" y="1629294"/>
          <a:ext cx="2032981" cy="2172392"/>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CL" sz="1400" b="1" kern="1200" dirty="0" smtClean="0"/>
            <a:t>Creación del Departamento de Referencia.</a:t>
          </a:r>
          <a:endParaRPr lang="es-CL" sz="1400" b="1" kern="1200" dirty="0"/>
        </a:p>
      </dsp:txBody>
      <dsp:txXfrm>
        <a:off x="4846241" y="1728536"/>
        <a:ext cx="1834497" cy="1973908"/>
      </dsp:txXfrm>
    </dsp:sp>
    <dsp:sp modelId="{559FEC55-4431-41E2-987F-C731C411099D}">
      <dsp:nvSpPr>
        <dsp:cNvPr id="0" name=""/>
        <dsp:cNvSpPr/>
      </dsp:nvSpPr>
      <dsp:spPr>
        <a:xfrm>
          <a:off x="7118810" y="1629294"/>
          <a:ext cx="2032981" cy="2172392"/>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CL" sz="1400" b="1" kern="1200" dirty="0" smtClean="0"/>
            <a:t>Incremento en las suscripciones a Bases de Datos.</a:t>
          </a:r>
          <a:endParaRPr lang="es-CL" sz="1400" b="1" kern="1200" dirty="0"/>
        </a:p>
      </dsp:txBody>
      <dsp:txXfrm>
        <a:off x="7218052" y="1728536"/>
        <a:ext cx="1834497" cy="1973908"/>
      </dsp:txXfrm>
    </dsp:sp>
    <dsp:sp modelId="{DEDE9A99-C5CA-4460-8499-8FF493443E17}">
      <dsp:nvSpPr>
        <dsp:cNvPr id="0" name=""/>
        <dsp:cNvSpPr/>
      </dsp:nvSpPr>
      <dsp:spPr>
        <a:xfrm>
          <a:off x="9490621" y="1629294"/>
          <a:ext cx="2032981" cy="2172392"/>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1" kern="1200" dirty="0" smtClean="0"/>
            <a:t>Elaboración de documentos de apoyo.</a:t>
          </a:r>
          <a:endParaRPr lang="es-ES" sz="1400" b="1" kern="1200" dirty="0"/>
        </a:p>
      </dsp:txBody>
      <dsp:txXfrm>
        <a:off x="9589863" y="1728536"/>
        <a:ext cx="1834497" cy="19739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1B971-A1B4-4251-9F54-AFEF551B03FC}">
      <dsp:nvSpPr>
        <dsp:cNvPr id="0" name=""/>
        <dsp:cNvSpPr/>
      </dsp:nvSpPr>
      <dsp:spPr>
        <a:xfrm>
          <a:off x="676355" y="652773"/>
          <a:ext cx="2685081" cy="2347099"/>
        </a:xfrm>
        <a:prstGeom prst="rightArrow">
          <a:avLst>
            <a:gd name="adj1" fmla="val 70000"/>
            <a:gd name="adj2" fmla="val 50000"/>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622300">
            <a:lnSpc>
              <a:spcPct val="90000"/>
            </a:lnSpc>
            <a:spcBef>
              <a:spcPct val="0"/>
            </a:spcBef>
            <a:spcAft>
              <a:spcPct val="15000"/>
            </a:spcAft>
            <a:buChar char="••"/>
          </a:pPr>
          <a:r>
            <a:rPr lang="es-ES" sz="1400" b="1" kern="1200" baseline="0" dirty="0" smtClean="0"/>
            <a:t>Inicio del Programa ALFIN </a:t>
          </a:r>
          <a:endParaRPr lang="es-ES" sz="1400" b="1" kern="1200" dirty="0"/>
        </a:p>
        <a:p>
          <a:pPr marL="114300" lvl="1" indent="-114300" algn="l" defTabSz="622300">
            <a:lnSpc>
              <a:spcPct val="90000"/>
            </a:lnSpc>
            <a:spcBef>
              <a:spcPct val="0"/>
            </a:spcBef>
            <a:spcAft>
              <a:spcPct val="15000"/>
            </a:spcAft>
            <a:buChar char="••"/>
          </a:pPr>
          <a:r>
            <a:rPr lang="es-ES" sz="1400" b="1" kern="1200" dirty="0" smtClean="0"/>
            <a:t>Contratación de Bibliotecólogos en todas las Sedes </a:t>
          </a:r>
          <a:endParaRPr lang="es-ES" sz="1400" b="1" kern="1200" dirty="0"/>
        </a:p>
      </dsp:txBody>
      <dsp:txXfrm>
        <a:off x="1347626" y="1004838"/>
        <a:ext cx="1308977" cy="1642969"/>
      </dsp:txXfrm>
    </dsp:sp>
    <dsp:sp modelId="{551D3520-73E8-4868-9C1E-E1456BA1AF88}">
      <dsp:nvSpPr>
        <dsp:cNvPr id="0" name=""/>
        <dsp:cNvSpPr/>
      </dsp:nvSpPr>
      <dsp:spPr>
        <a:xfrm>
          <a:off x="5085" y="1155053"/>
          <a:ext cx="1342540" cy="1342540"/>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s-ES" sz="1600" b="1" kern="1200" dirty="0" smtClean="0"/>
        </a:p>
        <a:p>
          <a:pPr lvl="0" algn="ctr" defTabSz="711200">
            <a:lnSpc>
              <a:spcPct val="90000"/>
            </a:lnSpc>
            <a:spcBef>
              <a:spcPct val="0"/>
            </a:spcBef>
            <a:spcAft>
              <a:spcPct val="35000"/>
            </a:spcAft>
          </a:pPr>
          <a:r>
            <a:rPr lang="es-ES" sz="1600" b="1" kern="1200" dirty="0" smtClean="0"/>
            <a:t>2009-2011</a:t>
          </a:r>
        </a:p>
        <a:p>
          <a:pPr lvl="0" algn="ctr" defTabSz="711200">
            <a:lnSpc>
              <a:spcPct val="90000"/>
            </a:lnSpc>
            <a:spcBef>
              <a:spcPct val="0"/>
            </a:spcBef>
            <a:spcAft>
              <a:spcPct val="35000"/>
            </a:spcAft>
          </a:pPr>
          <a:endParaRPr lang="es-ES" sz="1600" b="1" kern="1200" dirty="0"/>
        </a:p>
      </dsp:txBody>
      <dsp:txXfrm>
        <a:off x="201695" y="1351663"/>
        <a:ext cx="949320" cy="949320"/>
      </dsp:txXfrm>
    </dsp:sp>
    <dsp:sp modelId="{45EB2444-9745-4D98-A1B7-B8F58204D4D2}">
      <dsp:nvSpPr>
        <dsp:cNvPr id="0" name=""/>
        <dsp:cNvSpPr/>
      </dsp:nvSpPr>
      <dsp:spPr>
        <a:xfrm>
          <a:off x="4200525" y="652773"/>
          <a:ext cx="2685081" cy="2347099"/>
        </a:xfrm>
        <a:prstGeom prst="rightArrow">
          <a:avLst>
            <a:gd name="adj1" fmla="val 70000"/>
            <a:gd name="adj2" fmla="val 50000"/>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622300">
            <a:lnSpc>
              <a:spcPct val="90000"/>
            </a:lnSpc>
            <a:spcBef>
              <a:spcPct val="0"/>
            </a:spcBef>
            <a:spcAft>
              <a:spcPct val="15000"/>
            </a:spcAft>
            <a:buChar char="••"/>
          </a:pPr>
          <a:r>
            <a:rPr lang="es-ES" sz="1400" b="1" kern="1200" dirty="0" smtClean="0"/>
            <a:t>Proyecto educativo USS </a:t>
          </a:r>
          <a:endParaRPr lang="es-ES" sz="1400" b="1" kern="1200" dirty="0"/>
        </a:p>
        <a:p>
          <a:pPr marL="114300" lvl="1" indent="-114300" algn="l" defTabSz="622300">
            <a:lnSpc>
              <a:spcPct val="90000"/>
            </a:lnSpc>
            <a:spcBef>
              <a:spcPct val="0"/>
            </a:spcBef>
            <a:spcAft>
              <a:spcPct val="15000"/>
            </a:spcAft>
            <a:buChar char="••"/>
          </a:pPr>
          <a:r>
            <a:rPr lang="es-ES" sz="1400" b="1" kern="1200" dirty="0" smtClean="0"/>
            <a:t>Cultura de información en el Aula (Programa nacional)</a:t>
          </a:r>
          <a:endParaRPr lang="es-ES" sz="1400" b="1" kern="1200" dirty="0"/>
        </a:p>
      </dsp:txBody>
      <dsp:txXfrm>
        <a:off x="4871796" y="1004838"/>
        <a:ext cx="1308977" cy="1642969"/>
      </dsp:txXfrm>
    </dsp:sp>
    <dsp:sp modelId="{34F34F2B-FB02-403F-98B3-77E435738995}">
      <dsp:nvSpPr>
        <dsp:cNvPr id="0" name=""/>
        <dsp:cNvSpPr/>
      </dsp:nvSpPr>
      <dsp:spPr>
        <a:xfrm>
          <a:off x="3529255" y="1155053"/>
          <a:ext cx="1342540" cy="1342540"/>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S" sz="1600" b="1" kern="1200" dirty="0" smtClean="0"/>
            <a:t>2012-2015</a:t>
          </a:r>
          <a:endParaRPr lang="es-ES" sz="1600" b="1" kern="1200" dirty="0"/>
        </a:p>
      </dsp:txBody>
      <dsp:txXfrm>
        <a:off x="3725865" y="1351663"/>
        <a:ext cx="949320" cy="949320"/>
      </dsp:txXfrm>
    </dsp:sp>
    <dsp:sp modelId="{5A14DC93-5519-4812-8D43-78C5F859BF42}">
      <dsp:nvSpPr>
        <dsp:cNvPr id="0" name=""/>
        <dsp:cNvSpPr/>
      </dsp:nvSpPr>
      <dsp:spPr>
        <a:xfrm>
          <a:off x="7724695" y="652773"/>
          <a:ext cx="2685081" cy="2347099"/>
        </a:xfrm>
        <a:prstGeom prst="rightArrow">
          <a:avLst>
            <a:gd name="adj1" fmla="val 70000"/>
            <a:gd name="adj2" fmla="val 50000"/>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622300">
            <a:lnSpc>
              <a:spcPct val="90000"/>
            </a:lnSpc>
            <a:spcBef>
              <a:spcPct val="0"/>
            </a:spcBef>
            <a:spcAft>
              <a:spcPct val="15000"/>
            </a:spcAft>
            <a:buChar char="••"/>
          </a:pPr>
          <a:r>
            <a:rPr lang="es-ES" sz="1400" b="1" kern="1200" dirty="0" smtClean="0"/>
            <a:t>Manual APA</a:t>
          </a:r>
          <a:endParaRPr lang="es-ES" sz="1400" b="1" kern="1200" dirty="0"/>
        </a:p>
        <a:p>
          <a:pPr marL="114300" lvl="1" indent="-114300" algn="l" defTabSz="622300">
            <a:lnSpc>
              <a:spcPct val="90000"/>
            </a:lnSpc>
            <a:spcBef>
              <a:spcPct val="0"/>
            </a:spcBef>
            <a:spcAft>
              <a:spcPct val="15000"/>
            </a:spcAft>
            <a:buChar char="••"/>
          </a:pPr>
          <a:r>
            <a:rPr lang="es-ES" sz="1400" b="1" kern="1200" dirty="0" smtClean="0"/>
            <a:t>Talleres para Académicos e Investigadores</a:t>
          </a:r>
          <a:endParaRPr lang="es-ES" sz="1400" b="1" kern="1200" dirty="0"/>
        </a:p>
        <a:p>
          <a:pPr marL="114300" lvl="1" indent="-114300" algn="l" defTabSz="622300">
            <a:lnSpc>
              <a:spcPct val="90000"/>
            </a:lnSpc>
            <a:spcBef>
              <a:spcPct val="0"/>
            </a:spcBef>
            <a:spcAft>
              <a:spcPct val="15000"/>
            </a:spcAft>
            <a:buChar char="••"/>
          </a:pPr>
          <a:r>
            <a:rPr lang="es-ES" sz="1400" b="1" kern="1200" dirty="0" smtClean="0"/>
            <a:t>Recursos para Investigación</a:t>
          </a:r>
          <a:endParaRPr lang="es-ES" sz="1400" b="1" kern="1200" dirty="0"/>
        </a:p>
      </dsp:txBody>
      <dsp:txXfrm>
        <a:off x="8395966" y="1004838"/>
        <a:ext cx="1308977" cy="1642969"/>
      </dsp:txXfrm>
    </dsp:sp>
    <dsp:sp modelId="{D3E4BF83-78F4-40F5-955E-296C6AEBEF3C}">
      <dsp:nvSpPr>
        <dsp:cNvPr id="0" name=""/>
        <dsp:cNvSpPr/>
      </dsp:nvSpPr>
      <dsp:spPr>
        <a:xfrm>
          <a:off x="7053425" y="1155053"/>
          <a:ext cx="1342540" cy="1342540"/>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s-ES" sz="1600" b="1" kern="1200" dirty="0" smtClean="0"/>
        </a:p>
        <a:p>
          <a:pPr lvl="0" algn="ctr" defTabSz="711200">
            <a:lnSpc>
              <a:spcPct val="90000"/>
            </a:lnSpc>
            <a:spcBef>
              <a:spcPct val="0"/>
            </a:spcBef>
            <a:spcAft>
              <a:spcPct val="35000"/>
            </a:spcAft>
          </a:pPr>
          <a:r>
            <a:rPr lang="es-ES" sz="1600" b="1" kern="1200" dirty="0" smtClean="0"/>
            <a:t>2015-2019 </a:t>
          </a:r>
        </a:p>
        <a:p>
          <a:pPr lvl="0" algn="ctr" defTabSz="711200">
            <a:lnSpc>
              <a:spcPct val="90000"/>
            </a:lnSpc>
            <a:spcBef>
              <a:spcPct val="0"/>
            </a:spcBef>
            <a:spcAft>
              <a:spcPct val="35000"/>
            </a:spcAft>
          </a:pPr>
          <a:endParaRPr lang="es-ES" sz="1600" b="1" kern="1200" dirty="0"/>
        </a:p>
      </dsp:txBody>
      <dsp:txXfrm>
        <a:off x="7250035" y="1351663"/>
        <a:ext cx="949320" cy="9493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C554F-2CB9-4706-A879-D7A3D0F14D21}">
      <dsp:nvSpPr>
        <dsp:cNvPr id="0" name=""/>
        <dsp:cNvSpPr/>
      </dsp:nvSpPr>
      <dsp:spPr>
        <a:xfrm>
          <a:off x="821963" y="126866"/>
          <a:ext cx="4063812" cy="406381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A8562D-6878-42D6-B4F4-46AE91253703}">
      <dsp:nvSpPr>
        <dsp:cNvPr id="0" name=""/>
        <dsp:cNvSpPr/>
      </dsp:nvSpPr>
      <dsp:spPr>
        <a:xfrm rot="16200000">
          <a:off x="-1616324" y="1752391"/>
          <a:ext cx="4063812" cy="812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b" anchorCtr="0">
          <a:noAutofit/>
        </a:bodyPr>
        <a:lstStyle/>
        <a:p>
          <a:pPr lvl="0" algn="l" defTabSz="800100" rtl="0">
            <a:lnSpc>
              <a:spcPct val="90000"/>
            </a:lnSpc>
            <a:spcBef>
              <a:spcPct val="0"/>
            </a:spcBef>
            <a:spcAft>
              <a:spcPct val="35000"/>
            </a:spcAft>
          </a:pPr>
          <a:r>
            <a:rPr lang="es-CL" sz="1800" kern="1200" dirty="0" smtClean="0"/>
            <a:t>Manual para la elaboración de referencias Bibliográficas en estilo APA (2 ediciones)</a:t>
          </a:r>
          <a:endParaRPr lang="es-CL" sz="1800" kern="1200" dirty="0"/>
        </a:p>
      </dsp:txBody>
      <dsp:txXfrm>
        <a:off x="-1616324" y="1752391"/>
        <a:ext cx="4063812" cy="812762"/>
      </dsp:txXfrm>
    </dsp:sp>
    <dsp:sp modelId="{AB5C46B5-34ED-4CA4-A66A-5DC191B7395E}">
      <dsp:nvSpPr>
        <dsp:cNvPr id="0" name=""/>
        <dsp:cNvSpPr/>
      </dsp:nvSpPr>
      <dsp:spPr>
        <a:xfrm>
          <a:off x="5699485" y="126866"/>
          <a:ext cx="4063812" cy="406381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5DC5D1-1752-43D2-BBD4-B04C07C1D45F}">
      <dsp:nvSpPr>
        <dsp:cNvPr id="0" name=""/>
        <dsp:cNvSpPr/>
      </dsp:nvSpPr>
      <dsp:spPr>
        <a:xfrm rot="16200000">
          <a:off x="3261197" y="1752391"/>
          <a:ext cx="4063812" cy="812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b" anchorCtr="0">
          <a:noAutofit/>
        </a:bodyPr>
        <a:lstStyle/>
        <a:p>
          <a:pPr lvl="0" algn="l" defTabSz="800100" rtl="0">
            <a:lnSpc>
              <a:spcPct val="90000"/>
            </a:lnSpc>
            <a:spcBef>
              <a:spcPct val="0"/>
            </a:spcBef>
            <a:spcAft>
              <a:spcPct val="35000"/>
            </a:spcAft>
          </a:pPr>
          <a:r>
            <a:rPr lang="es-CL" sz="1800" kern="1200" smtClean="0"/>
            <a:t>Guía de consulta rápida para investigadores </a:t>
          </a:r>
          <a:endParaRPr lang="es-CL" sz="1800" kern="1200"/>
        </a:p>
      </dsp:txBody>
      <dsp:txXfrm>
        <a:off x="3261197" y="1752391"/>
        <a:ext cx="4063812" cy="81276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B60FB-4B92-49FF-83FC-69EF3A88B0A4}">
      <dsp:nvSpPr>
        <dsp:cNvPr id="0" name=""/>
        <dsp:cNvSpPr/>
      </dsp:nvSpPr>
      <dsp:spPr>
        <a:xfrm>
          <a:off x="0" y="0"/>
          <a:ext cx="10515600" cy="435133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l" defTabSz="2044700" rtl="0">
            <a:lnSpc>
              <a:spcPct val="90000"/>
            </a:lnSpc>
            <a:spcBef>
              <a:spcPct val="0"/>
            </a:spcBef>
            <a:spcAft>
              <a:spcPct val="35000"/>
            </a:spcAft>
          </a:pPr>
          <a:r>
            <a:rPr lang="es-CL" sz="4600" kern="1200" smtClean="0"/>
            <a:t>“Docentes y alumnos se han convertido en los aliados de la Biblioteca, se le considera parte de ellos y una ayuda efectiva en sus procesos de enseñanza-aprendizaje.” (2009)</a:t>
          </a:r>
          <a:endParaRPr lang="es-CL" sz="4600" kern="1200"/>
        </a:p>
      </dsp:txBody>
      <dsp:txXfrm>
        <a:off x="2538253" y="0"/>
        <a:ext cx="7977346" cy="4351338"/>
      </dsp:txXfrm>
    </dsp:sp>
    <dsp:sp modelId="{02854EF7-B6DF-48D5-89B7-355E10B3699E}">
      <dsp:nvSpPr>
        <dsp:cNvPr id="0" name=""/>
        <dsp:cNvSpPr/>
      </dsp:nvSpPr>
      <dsp:spPr>
        <a:xfrm>
          <a:off x="435133" y="435133"/>
          <a:ext cx="2103120" cy="348107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0" r="-6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3.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PictureAccentBlocks">
  <dgm:title val=""/>
  <dgm:desc val=""/>
  <dgm:catLst>
    <dgm:cat type="picture" pri="12000"/>
    <dgm:cat type="pictureconvert" pri="12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gt" val="5">
        <dgm:choose name="Name3">
          <dgm:if name="Name4" func="var" arg="dir" op="equ" val="norm">
            <dgm:alg type="snake">
              <dgm:param type="grDir" val="bL"/>
              <dgm:param type="bkpt" val="fixed"/>
              <dgm:param type="bkPtFixedVal" val="3"/>
              <dgm:param type="off" val="off"/>
              <dgm:param type="horzAlign" val="r"/>
              <dgm:param type="vertAlign" val="b"/>
            </dgm:alg>
          </dgm:if>
          <dgm:else name="Name5">
            <dgm:alg type="snake">
              <dgm:param type="grDir" val="bR"/>
              <dgm:param type="bkpt" val="fixed"/>
              <dgm:param type="bkPtFixedVal" val="3"/>
              <dgm:param type="off" val="off"/>
              <dgm:param type="horzAlign" val="l"/>
              <dgm:param type="vertAlign" val="b"/>
            </dgm:alg>
          </dgm:else>
        </dgm:choose>
      </dgm:if>
      <dgm:else name="Name6">
        <dgm:choose name="Name7">
          <dgm:if name="Name8" func="var" arg="dir" op="equ" val="norm">
            <dgm:alg type="snake">
              <dgm:param type="grDir" val="bL"/>
              <dgm:param type="bkpt" val="fixed"/>
              <dgm:param type="bkPtFixedVal" val="2"/>
              <dgm:param type="off" val="off"/>
              <dgm:param type="horzAlign" val="r"/>
              <dgm:param type="vertAlign" val="b"/>
            </dgm:alg>
          </dgm:if>
          <dgm:else name="Name9">
            <dgm:alg type="snake">
              <dgm:param type="grDir" val="bR"/>
              <dgm:param type="bkpt" val="fixed"/>
              <dgm:param type="bkPtFixedVal" val="2"/>
              <dgm:param type="off" val="off"/>
              <dgm:param type="horzAlign" val="l"/>
              <dgm:param type="vertAlign" val="b"/>
            </dgm:alg>
          </dgm:else>
        </dgm:choose>
      </dgm:else>
    </dgm:choose>
    <dgm:shape xmlns:r="http://schemas.openxmlformats.org/officeDocument/2006/relationships" r:blip="">
      <dgm:adjLst/>
    </dgm:shape>
    <dgm:constrLst>
      <dgm:constr type="alignOff" val="1"/>
      <dgm:constr type="primFontSz" for="des" ptType="node" op="equ" val="65"/>
      <dgm:constr type="w" for="ch" forName="composite" refType="w"/>
      <dgm:constr type="h" for="ch" forName="composite" refType="h"/>
      <dgm:constr type="sp" refType="w" refFor="ch" refForName="composite" op="equ" fact="0.113"/>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1.2"/>
        </dgm:alg>
        <dgm:shape xmlns:r="http://schemas.openxmlformats.org/officeDocument/2006/relationships" r:blip="">
          <dgm:adjLst/>
        </dgm:shape>
        <dgm:choose name="Name10">
          <dgm:if name="Name11" func="var" arg="dir" op="equ" val="norm">
            <dgm:constrLst>
              <dgm:constr type="l" for="ch" forName="Image" refType="w" refFor="ch" refForName="Image" fact="0.2"/>
              <dgm:constr type="t" for="ch" forName="Image" refType="h" fact="0"/>
              <dgm:constr type="h" for="ch" forName="Image" refType="h"/>
              <dgm:constr type="w" for="ch" forName="Image" refType="h" refFor="ch" refForName="Image" op="equ"/>
              <dgm:constr type="l" for="ch" forName="Parent" refType="w" fact="0"/>
              <dgm:constr type="t" for="ch" forName="Parent" refType="h" fact="0"/>
              <dgm:constr type="w" for="ch" forName="Parent" refType="h" refFor="ch" refForName="Image" op="equ" fact="0.2"/>
              <dgm:constr type="h" for="ch" forName="Parent" refType="h" refFor="ch" refForName="Image" op="equ"/>
            </dgm:constrLst>
          </dgm:if>
          <dgm:else name="Name12">
            <dgm:constrLst>
              <dgm:constr type="l" for="ch" forName="Image" refType="w" fact="0"/>
              <dgm:constr type="t" for="ch" forName="Image" refType="h" fact="0"/>
              <dgm:constr type="h" for="ch" forName="Image" refType="h"/>
              <dgm:constr type="w" for="ch" forName="Image" refType="h" refFor="ch" refForName="Image" op="equ"/>
              <dgm:constr type="l" for="ch" forName="Parent" refType="w" refFor="ch" refForName="Image"/>
              <dgm:constr type="t" for="ch" forName="Parent" refType="h" fact="0"/>
              <dgm:constr type="w" for="ch" forName="Parent" refType="w" refFor="ch" refForName="Image" fact="0.2"/>
              <dgm:constr type="h" for="ch" forName="Parent" refType="h" refFor="ch" refForName="Image"/>
            </dgm:constrLst>
          </dgm:else>
        </dgm:choose>
        <dgm:layoutNode name="Image" styleLbl="alignNode1">
          <dgm:alg type="sp"/>
          <dgm:shape xmlns:r="http://schemas.openxmlformats.org/officeDocument/2006/relationships" type="rect" r:blip="" blipPhldr="1">
            <dgm:adjLst/>
          </dgm:shape>
          <dgm:presOf/>
        </dgm:layoutNode>
        <dgm:layoutNode name="Parent" styleLbl="revTx">
          <dgm:varLst>
            <dgm:bulletEnabled val="1"/>
          </dgm:varLst>
          <dgm:alg type="tx">
            <dgm:param type="parTxLTRAlign" val="l"/>
            <dgm:param type="txAnchorVert" val="b"/>
            <dgm:param type="txAnchorVertCh" val="b"/>
            <dgm:param type="autoTxRot" val="grav"/>
          </dgm:alg>
          <dgm:choose name="Name13">
            <dgm:if name="Name14" func="var" arg="dir" op="equ" val="norm">
              <dgm:shape xmlns:r="http://schemas.openxmlformats.org/officeDocument/2006/relationships" rot="270" type="rect" r:blip="">
                <dgm:adjLst/>
              </dgm:shape>
            </dgm:if>
            <dgm:else name="Name15">
              <dgm:shape xmlns:r="http://schemas.openxmlformats.org/officeDocument/2006/relationships" rot="90" type="rect" r:blip="">
                <dgm:adjLst/>
              </dgm:shape>
            </dgm:else>
          </dgm:choose>
          <dgm:presOf axis="desOr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3921F4-1E63-420C-9641-4D0B407EF429}" type="datetimeFigureOut">
              <a:rPr lang="es-CL" smtClean="0"/>
              <a:t>21-10-2019</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E53B9-1377-445A-BD9F-3EB8D244490F}" type="slidenum">
              <a:rPr lang="es-CL" smtClean="0"/>
              <a:t>‹Nº›</a:t>
            </a:fld>
            <a:endParaRPr lang="es-CL"/>
          </a:p>
        </p:txBody>
      </p:sp>
    </p:spTree>
    <p:extLst>
      <p:ext uri="{BB962C8B-B14F-4D97-AF65-F5344CB8AC3E}">
        <p14:creationId xmlns:p14="http://schemas.microsoft.com/office/powerpoint/2010/main" val="3642503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5B5E53B9-1377-445A-BD9F-3EB8D244490F}" type="slidenum">
              <a:rPr lang="es-CL" smtClean="0"/>
              <a:t>4</a:t>
            </a:fld>
            <a:endParaRPr lang="es-CL"/>
          </a:p>
        </p:txBody>
      </p:sp>
    </p:spTree>
    <p:extLst>
      <p:ext uri="{BB962C8B-B14F-4D97-AF65-F5344CB8AC3E}">
        <p14:creationId xmlns:p14="http://schemas.microsoft.com/office/powerpoint/2010/main" val="3510853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Con el PDI de la </a:t>
            </a:r>
            <a:r>
              <a:rPr lang="es-CL" dirty="0" err="1" smtClean="0"/>
              <a:t>Universidad.Línea</a:t>
            </a:r>
            <a:r>
              <a:rPr lang="es-CL" dirty="0" smtClean="0"/>
              <a:t> tiempo/objetivo/producto y año creación </a:t>
            </a:r>
            <a:r>
              <a:rPr lang="es-CL" dirty="0" err="1" smtClean="0"/>
              <a:t>Dpto</a:t>
            </a:r>
            <a:r>
              <a:rPr lang="es-CL" dirty="0" smtClean="0"/>
              <a:t> Referencia/ Objetivos USS (acreditación </a:t>
            </a:r>
          </a:p>
          <a:p>
            <a:endParaRPr lang="es-CL" dirty="0"/>
          </a:p>
        </p:txBody>
      </p:sp>
      <p:sp>
        <p:nvSpPr>
          <p:cNvPr id="4" name="Marcador de número de diapositiva 3"/>
          <p:cNvSpPr>
            <a:spLocks noGrp="1"/>
          </p:cNvSpPr>
          <p:nvPr>
            <p:ph type="sldNum" sz="quarter" idx="10"/>
          </p:nvPr>
        </p:nvSpPr>
        <p:spPr/>
        <p:txBody>
          <a:bodyPr/>
          <a:lstStyle/>
          <a:p>
            <a:fld id="{5B5E53B9-1377-445A-BD9F-3EB8D244490F}" type="slidenum">
              <a:rPr lang="es-CL" smtClean="0"/>
              <a:t>10</a:t>
            </a:fld>
            <a:endParaRPr lang="es-CL"/>
          </a:p>
        </p:txBody>
      </p:sp>
    </p:spTree>
    <p:extLst>
      <p:ext uri="{BB962C8B-B14F-4D97-AF65-F5344CB8AC3E}">
        <p14:creationId xmlns:p14="http://schemas.microsoft.com/office/powerpoint/2010/main" val="1318723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smtClean="0"/>
              <a:t>El Académico de la Facultad de Cs. de la Salud de la Universidad de Talca, Daniel Moraga solicita autorización para utilizar el documento creado por la Red de Bibliotecas.</a:t>
            </a:r>
          </a:p>
          <a:p>
            <a:endParaRPr lang="es-CL" dirty="0"/>
          </a:p>
        </p:txBody>
      </p:sp>
      <p:sp>
        <p:nvSpPr>
          <p:cNvPr id="4" name="Marcador de número de diapositiva 3"/>
          <p:cNvSpPr>
            <a:spLocks noGrp="1"/>
          </p:cNvSpPr>
          <p:nvPr>
            <p:ph type="sldNum" sz="quarter" idx="10"/>
          </p:nvPr>
        </p:nvSpPr>
        <p:spPr/>
        <p:txBody>
          <a:bodyPr/>
          <a:lstStyle/>
          <a:p>
            <a:fld id="{5B5E53B9-1377-445A-BD9F-3EB8D244490F}" type="slidenum">
              <a:rPr lang="es-CL" smtClean="0"/>
              <a:t>11</a:t>
            </a:fld>
            <a:endParaRPr lang="es-CL"/>
          </a:p>
        </p:txBody>
      </p:sp>
    </p:spTree>
    <p:extLst>
      <p:ext uri="{BB962C8B-B14F-4D97-AF65-F5344CB8AC3E}">
        <p14:creationId xmlns:p14="http://schemas.microsoft.com/office/powerpoint/2010/main" val="664224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smtClean="0"/>
              <a:t>Clic para editar título</a:t>
            </a:r>
            <a:endParaRPr lang="es-ES_tradn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p>
            <a:fld id="{6E06DC42-E6A8-7D4C-A52E-F2C20BCAA132}" type="datetimeFigureOut">
              <a:rPr lang="es-ES_tradnl" smtClean="0"/>
              <a:t>21/10/2019</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CC6D5E34-DADA-5944-8A98-6B6347810E11}" type="slidenum">
              <a:rPr lang="es-ES_tradnl" smtClean="0"/>
              <a:t>‹Nº›</a:t>
            </a:fld>
            <a:endParaRPr lang="es-ES_tradnl"/>
          </a:p>
        </p:txBody>
      </p:sp>
    </p:spTree>
    <p:extLst>
      <p:ext uri="{BB962C8B-B14F-4D97-AF65-F5344CB8AC3E}">
        <p14:creationId xmlns:p14="http://schemas.microsoft.com/office/powerpoint/2010/main" val="2066195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6E06DC42-E6A8-7D4C-A52E-F2C20BCAA132}" type="datetimeFigureOut">
              <a:rPr lang="es-ES_tradnl" smtClean="0"/>
              <a:t>21/10/2019</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CC6D5E34-DADA-5944-8A98-6B6347810E11}" type="slidenum">
              <a:rPr lang="es-ES_tradnl" smtClean="0"/>
              <a:t>‹Nº›</a:t>
            </a:fld>
            <a:endParaRPr lang="es-ES_tradnl"/>
          </a:p>
        </p:txBody>
      </p:sp>
    </p:spTree>
    <p:extLst>
      <p:ext uri="{BB962C8B-B14F-4D97-AF65-F5344CB8AC3E}">
        <p14:creationId xmlns:p14="http://schemas.microsoft.com/office/powerpoint/2010/main" val="1064619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6E06DC42-E6A8-7D4C-A52E-F2C20BCAA132}" type="datetimeFigureOut">
              <a:rPr lang="es-ES_tradnl" smtClean="0"/>
              <a:t>21/10/2019</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CC6D5E34-DADA-5944-8A98-6B6347810E11}" type="slidenum">
              <a:rPr lang="es-ES_tradnl" smtClean="0"/>
              <a:t>‹Nº›</a:t>
            </a:fld>
            <a:endParaRPr lang="es-ES_tradnl"/>
          </a:p>
        </p:txBody>
      </p:sp>
    </p:spTree>
    <p:extLst>
      <p:ext uri="{BB962C8B-B14F-4D97-AF65-F5344CB8AC3E}">
        <p14:creationId xmlns:p14="http://schemas.microsoft.com/office/powerpoint/2010/main" val="231551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2" name="Título 1"/>
          <p:cNvSpPr>
            <a:spLocks noGrp="1"/>
          </p:cNvSpPr>
          <p:nvPr>
            <p:ph type="title"/>
          </p:nvPr>
        </p:nvSpPr>
        <p:spPr>
          <a:xfrm>
            <a:off x="838200" y="843989"/>
            <a:ext cx="10515600" cy="979581"/>
          </a:xfrm>
        </p:spPr>
        <p:txBody>
          <a:bodyPr>
            <a:normAutofit/>
          </a:bodyPr>
          <a:lstStyle>
            <a:lvl1pPr>
              <a:defRPr sz="4000">
                <a:latin typeface="+mn-lt"/>
              </a:defRPr>
            </a:lvl1pPr>
          </a:lstStyle>
          <a:p>
            <a:r>
              <a:rPr lang="es-ES_tradnl" dirty="0" smtClean="0"/>
              <a:t>Clic para editar título</a:t>
            </a:r>
            <a:endParaRPr lang="es-ES_tradnl" dirty="0"/>
          </a:p>
        </p:txBody>
      </p:sp>
      <p:sp>
        <p:nvSpPr>
          <p:cNvPr id="3" name="Marcador de contenido 2"/>
          <p:cNvSpPr>
            <a:spLocks noGrp="1"/>
          </p:cNvSpPr>
          <p:nvPr>
            <p:ph idx="1"/>
          </p:nvPr>
        </p:nvSpPr>
        <p:spPr>
          <a:xfrm>
            <a:off x="838200" y="1933201"/>
            <a:ext cx="10515600" cy="4351338"/>
          </a:xfrm>
        </p:spPr>
        <p:txBody>
          <a:bodyPr>
            <a:normAutofit/>
          </a:bodyPr>
          <a:lstStyle>
            <a:lvl1pPr>
              <a:defRPr sz="2400"/>
            </a:lvl1pPr>
            <a:lvl2pPr>
              <a:defRPr sz="2000"/>
            </a:lvl2pPr>
            <a:lvl3pPr>
              <a:defRPr sz="1800"/>
            </a:lvl3pPr>
            <a:lvl4pPr>
              <a:defRPr sz="1600"/>
            </a:lvl4pPr>
            <a:lvl5pPr>
              <a:defRPr sz="1600"/>
            </a:lvl5p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_tradnl" dirty="0"/>
          </a:p>
        </p:txBody>
      </p:sp>
      <p:sp>
        <p:nvSpPr>
          <p:cNvPr id="4" name="Marcador de fecha 3"/>
          <p:cNvSpPr>
            <a:spLocks noGrp="1"/>
          </p:cNvSpPr>
          <p:nvPr>
            <p:ph type="dt" sz="half" idx="10"/>
          </p:nvPr>
        </p:nvSpPr>
        <p:spPr/>
        <p:txBody>
          <a:bodyPr/>
          <a:lstStyle/>
          <a:p>
            <a:fld id="{6E06DC42-E6A8-7D4C-A52E-F2C20BCAA132}" type="datetimeFigureOut">
              <a:rPr lang="es-ES_tradnl" smtClean="0"/>
              <a:t>21/10/2019</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CC6D5E34-DADA-5944-8A98-6B6347810E11}" type="slidenum">
              <a:rPr lang="es-ES_tradnl" smtClean="0"/>
              <a:t>‹Nº›</a:t>
            </a:fld>
            <a:endParaRPr lang="es-ES_tradnl"/>
          </a:p>
        </p:txBody>
      </p:sp>
    </p:spTree>
    <p:extLst>
      <p:ext uri="{BB962C8B-B14F-4D97-AF65-F5344CB8AC3E}">
        <p14:creationId xmlns:p14="http://schemas.microsoft.com/office/powerpoint/2010/main" val="1732658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smtClean="0"/>
              <a:t>Clic para editar título</a:t>
            </a:r>
            <a:endParaRPr lang="es-ES_tradn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6E06DC42-E6A8-7D4C-A52E-F2C20BCAA132}" type="datetimeFigureOut">
              <a:rPr lang="es-ES_tradnl" smtClean="0"/>
              <a:t>21/10/2019</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CC6D5E34-DADA-5944-8A98-6B6347810E11}" type="slidenum">
              <a:rPr lang="es-ES_tradnl" smtClean="0"/>
              <a:t>‹Nº›</a:t>
            </a:fld>
            <a:endParaRPr lang="es-ES_tradnl"/>
          </a:p>
        </p:txBody>
      </p:sp>
    </p:spTree>
    <p:extLst>
      <p:ext uri="{BB962C8B-B14F-4D97-AF65-F5344CB8AC3E}">
        <p14:creationId xmlns:p14="http://schemas.microsoft.com/office/powerpoint/2010/main" val="915173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838200" y="1825625"/>
            <a:ext cx="5181600" cy="435133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6172200" y="1825625"/>
            <a:ext cx="5181600" cy="435133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fecha 4"/>
          <p:cNvSpPr>
            <a:spLocks noGrp="1"/>
          </p:cNvSpPr>
          <p:nvPr>
            <p:ph type="dt" sz="half" idx="10"/>
          </p:nvPr>
        </p:nvSpPr>
        <p:spPr/>
        <p:txBody>
          <a:bodyPr/>
          <a:lstStyle/>
          <a:p>
            <a:fld id="{6E06DC42-E6A8-7D4C-A52E-F2C20BCAA132}" type="datetimeFigureOut">
              <a:rPr lang="es-ES_tradnl" smtClean="0"/>
              <a:t>21/10/2019</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CC6D5E34-DADA-5944-8A98-6B6347810E11}" type="slidenum">
              <a:rPr lang="es-ES_tradnl" smtClean="0"/>
              <a:t>‹Nº›</a:t>
            </a:fld>
            <a:endParaRPr lang="es-ES_tradnl"/>
          </a:p>
        </p:txBody>
      </p:sp>
    </p:spTree>
    <p:extLst>
      <p:ext uri="{BB962C8B-B14F-4D97-AF65-F5344CB8AC3E}">
        <p14:creationId xmlns:p14="http://schemas.microsoft.com/office/powerpoint/2010/main" val="1035067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smtClean="0"/>
              <a:t>Clic para editar título</a:t>
            </a:r>
            <a:endParaRPr lang="es-ES_tradn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fecha 6"/>
          <p:cNvSpPr>
            <a:spLocks noGrp="1"/>
          </p:cNvSpPr>
          <p:nvPr>
            <p:ph type="dt" sz="half" idx="10"/>
          </p:nvPr>
        </p:nvSpPr>
        <p:spPr/>
        <p:txBody>
          <a:bodyPr/>
          <a:lstStyle/>
          <a:p>
            <a:fld id="{6E06DC42-E6A8-7D4C-A52E-F2C20BCAA132}" type="datetimeFigureOut">
              <a:rPr lang="es-ES_tradnl" smtClean="0"/>
              <a:t>21/10/2019</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CC6D5E34-DADA-5944-8A98-6B6347810E11}" type="slidenum">
              <a:rPr lang="es-ES_tradnl" smtClean="0"/>
              <a:t>‹Nº›</a:t>
            </a:fld>
            <a:endParaRPr lang="es-ES_tradnl"/>
          </a:p>
        </p:txBody>
      </p:sp>
    </p:spTree>
    <p:extLst>
      <p:ext uri="{BB962C8B-B14F-4D97-AF65-F5344CB8AC3E}">
        <p14:creationId xmlns:p14="http://schemas.microsoft.com/office/powerpoint/2010/main" val="1759007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fecha 2"/>
          <p:cNvSpPr>
            <a:spLocks noGrp="1"/>
          </p:cNvSpPr>
          <p:nvPr>
            <p:ph type="dt" sz="half" idx="10"/>
          </p:nvPr>
        </p:nvSpPr>
        <p:spPr/>
        <p:txBody>
          <a:bodyPr/>
          <a:lstStyle/>
          <a:p>
            <a:fld id="{6E06DC42-E6A8-7D4C-A52E-F2C20BCAA132}" type="datetimeFigureOut">
              <a:rPr lang="es-ES_tradnl" smtClean="0"/>
              <a:t>21/10/2019</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CC6D5E34-DADA-5944-8A98-6B6347810E11}" type="slidenum">
              <a:rPr lang="es-ES_tradnl" smtClean="0"/>
              <a:t>‹Nº›</a:t>
            </a:fld>
            <a:endParaRPr lang="es-ES_tradnl"/>
          </a:p>
        </p:txBody>
      </p:sp>
    </p:spTree>
    <p:extLst>
      <p:ext uri="{BB962C8B-B14F-4D97-AF65-F5344CB8AC3E}">
        <p14:creationId xmlns:p14="http://schemas.microsoft.com/office/powerpoint/2010/main" val="1377184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Imagen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700" y="0"/>
            <a:ext cx="12151896" cy="6858000"/>
          </a:xfrm>
          <a:prstGeom prst="rect">
            <a:avLst/>
          </a:prstGeom>
        </p:spPr>
      </p:pic>
    </p:spTree>
    <p:extLst>
      <p:ext uri="{BB962C8B-B14F-4D97-AF65-F5344CB8AC3E}">
        <p14:creationId xmlns:p14="http://schemas.microsoft.com/office/powerpoint/2010/main" val="764034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smtClean="0"/>
              <a:t>Clic para editar título</a:t>
            </a:r>
            <a:endParaRPr lang="es-ES_tradn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6E06DC42-E6A8-7D4C-A52E-F2C20BCAA132}" type="datetimeFigureOut">
              <a:rPr lang="es-ES_tradnl" smtClean="0"/>
              <a:t>21/10/2019</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CC6D5E34-DADA-5944-8A98-6B6347810E11}" type="slidenum">
              <a:rPr lang="es-ES_tradnl" smtClean="0"/>
              <a:t>‹Nº›</a:t>
            </a:fld>
            <a:endParaRPr lang="es-ES_tradnl"/>
          </a:p>
        </p:txBody>
      </p:sp>
    </p:spTree>
    <p:extLst>
      <p:ext uri="{BB962C8B-B14F-4D97-AF65-F5344CB8AC3E}">
        <p14:creationId xmlns:p14="http://schemas.microsoft.com/office/powerpoint/2010/main" val="1330477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smtClean="0"/>
              <a:t>Clic para editar título</a:t>
            </a:r>
            <a:endParaRPr lang="es-ES_tradnl"/>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6E06DC42-E6A8-7D4C-A52E-F2C20BCAA132}" type="datetimeFigureOut">
              <a:rPr lang="es-ES_tradnl" smtClean="0"/>
              <a:t>21/10/2019</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CC6D5E34-DADA-5944-8A98-6B6347810E11}" type="slidenum">
              <a:rPr lang="es-ES_tradnl" smtClean="0"/>
              <a:t>‹Nº›</a:t>
            </a:fld>
            <a:endParaRPr lang="es-ES_tradnl"/>
          </a:p>
        </p:txBody>
      </p:sp>
    </p:spTree>
    <p:extLst>
      <p:ext uri="{BB962C8B-B14F-4D97-AF65-F5344CB8AC3E}">
        <p14:creationId xmlns:p14="http://schemas.microsoft.com/office/powerpoint/2010/main" val="1736500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smtClean="0"/>
              <a:t>Clic para editar título</a:t>
            </a:r>
            <a:endParaRPr lang="es-ES_tradn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06DC42-E6A8-7D4C-A52E-F2C20BCAA132}" type="datetimeFigureOut">
              <a:rPr lang="es-ES_tradnl" smtClean="0"/>
              <a:t>21/10/2019</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6D5E34-DADA-5944-8A98-6B6347810E11}" type="slidenum">
              <a:rPr lang="es-ES_tradnl" smtClean="0"/>
              <a:t>‹Nº›</a:t>
            </a:fld>
            <a:endParaRPr lang="es-ES_tradnl"/>
          </a:p>
        </p:txBody>
      </p:sp>
    </p:spTree>
    <p:extLst>
      <p:ext uri="{BB962C8B-B14F-4D97-AF65-F5344CB8AC3E}">
        <p14:creationId xmlns:p14="http://schemas.microsoft.com/office/powerpoint/2010/main" val="76914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jpeg"/><Relationship Id="rId3" Type="http://schemas.openxmlformats.org/officeDocument/2006/relationships/image" Target="../media/image6.jpeg"/><Relationship Id="rId21" Type="http://schemas.openxmlformats.org/officeDocument/2006/relationships/image" Target="../media/image19.jpeg"/><Relationship Id="rId7" Type="http://schemas.openxmlformats.org/officeDocument/2006/relationships/diagramQuickStyle" Target="../diagrams/quickStyle2.xml"/><Relationship Id="rId12" Type="http://schemas.openxmlformats.org/officeDocument/2006/relationships/image" Target="../media/image10.png"/><Relationship Id="rId17" Type="http://schemas.openxmlformats.org/officeDocument/2006/relationships/image" Target="../media/image15.jpe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jpeg"/><Relationship Id="rId20" Type="http://schemas.openxmlformats.org/officeDocument/2006/relationships/image" Target="../media/image18.png"/><Relationship Id="rId29"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image" Target="../media/image9.jpeg"/><Relationship Id="rId24" Type="http://schemas.openxmlformats.org/officeDocument/2006/relationships/image" Target="../media/image22.jpeg"/><Relationship Id="rId5" Type="http://schemas.openxmlformats.org/officeDocument/2006/relationships/diagramData" Target="../diagrams/data2.xml"/><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jpeg"/><Relationship Id="rId4" Type="http://schemas.openxmlformats.org/officeDocument/2006/relationships/image" Target="../media/image7.jpeg"/><Relationship Id="rId9" Type="http://schemas.microsoft.com/office/2007/relationships/diagramDrawing" Target="../diagrams/drawing2.xml"/><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8.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895349" y="3587961"/>
            <a:ext cx="10663239" cy="1102518"/>
          </a:xfrm>
        </p:spPr>
        <p:txBody>
          <a:bodyPr anchor="ctr">
            <a:noAutofit/>
          </a:bodyPr>
          <a:lstStyle/>
          <a:p>
            <a:r>
              <a:rPr lang="es-ES_tradnl" sz="2800" b="1" dirty="0" smtClean="0">
                <a:latin typeface="+mn-lt"/>
              </a:rPr>
              <a:t/>
            </a:r>
            <a:br>
              <a:rPr lang="es-ES_tradnl" sz="2800" b="1" dirty="0" smtClean="0">
                <a:latin typeface="+mn-lt"/>
              </a:rPr>
            </a:br>
            <a:r>
              <a:rPr lang="es-ES_tradnl" sz="2800" b="1" dirty="0" smtClean="0">
                <a:latin typeface="+mn-lt"/>
              </a:rPr>
              <a:t>La experiencia de la Red de Bibliotecas de la Universidad San Sebastián en el apoyo a la investigación: Un trabajo que comenzó hace 10 años.</a:t>
            </a:r>
            <a:endParaRPr lang="es-ES_tradnl" sz="2800" b="1" dirty="0">
              <a:latin typeface="+mn-lt"/>
            </a:endParaRPr>
          </a:p>
        </p:txBody>
      </p:sp>
      <p:sp>
        <p:nvSpPr>
          <p:cNvPr id="3" name="Subtítulo 2"/>
          <p:cNvSpPr>
            <a:spLocks noGrp="1"/>
          </p:cNvSpPr>
          <p:nvPr>
            <p:ph type="subTitle" idx="1"/>
          </p:nvPr>
        </p:nvSpPr>
        <p:spPr>
          <a:xfrm>
            <a:off x="1259465" y="4830457"/>
            <a:ext cx="10613880" cy="948319"/>
          </a:xfrm>
        </p:spPr>
        <p:txBody>
          <a:bodyPr anchor="ctr">
            <a:noAutofit/>
          </a:bodyPr>
          <a:lstStyle/>
          <a:p>
            <a:pPr algn="r"/>
            <a:r>
              <a:rPr lang="es-ES_tradnl" sz="1200" dirty="0" smtClean="0">
                <a:solidFill>
                  <a:schemeClr val="tx1">
                    <a:lumMod val="50000"/>
                    <a:lumOff val="50000"/>
                  </a:schemeClr>
                </a:solidFill>
              </a:rPr>
              <a:t>Alejandro </a:t>
            </a:r>
            <a:r>
              <a:rPr lang="es-ES_tradnl" sz="1200" dirty="0" err="1" smtClean="0">
                <a:solidFill>
                  <a:schemeClr val="tx1">
                    <a:lumMod val="50000"/>
                    <a:lumOff val="50000"/>
                  </a:schemeClr>
                </a:solidFill>
              </a:rPr>
              <a:t>Dresdner</a:t>
            </a:r>
            <a:r>
              <a:rPr lang="es-ES_tradnl" sz="1200" dirty="0" smtClean="0">
                <a:solidFill>
                  <a:schemeClr val="tx1">
                    <a:lumMod val="50000"/>
                    <a:lumOff val="50000"/>
                  </a:schemeClr>
                </a:solidFill>
              </a:rPr>
              <a:t>, Jefe de Departamento de Referencia</a:t>
            </a:r>
          </a:p>
          <a:p>
            <a:pPr algn="r"/>
            <a:r>
              <a:rPr lang="es-ES_tradnl" sz="1200" dirty="0" smtClean="0">
                <a:solidFill>
                  <a:schemeClr val="tx1">
                    <a:lumMod val="50000"/>
                    <a:lumOff val="50000"/>
                  </a:schemeClr>
                </a:solidFill>
              </a:rPr>
              <a:t>Elizabeth Loyola, Jefa de Biblioteca Campus Los Leones</a:t>
            </a:r>
          </a:p>
          <a:p>
            <a:pPr algn="r"/>
            <a:r>
              <a:rPr lang="es-ES_tradnl" sz="1200" dirty="0" smtClean="0">
                <a:solidFill>
                  <a:schemeClr val="tx1">
                    <a:lumMod val="50000"/>
                    <a:lumOff val="50000"/>
                  </a:schemeClr>
                </a:solidFill>
              </a:rPr>
              <a:t>Pamela Menay, Directora General de la Red de Bibliotecas USS, 2019</a:t>
            </a:r>
            <a:endParaRPr lang="es-ES_tradnl" sz="1200" dirty="0">
              <a:solidFill>
                <a:schemeClr val="tx1">
                  <a:lumMod val="50000"/>
                  <a:lumOff val="50000"/>
                </a:schemeClr>
              </a:solidFill>
            </a:endParaRPr>
          </a:p>
        </p:txBody>
      </p:sp>
    </p:spTree>
    <p:extLst>
      <p:ext uri="{BB962C8B-B14F-4D97-AF65-F5344CB8AC3E}">
        <p14:creationId xmlns:p14="http://schemas.microsoft.com/office/powerpoint/2010/main" val="439456739"/>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61555" y="937739"/>
            <a:ext cx="10515600" cy="979581"/>
          </a:xfrm>
        </p:spPr>
        <p:txBody>
          <a:bodyPr>
            <a:normAutofit fontScale="90000"/>
          </a:bodyPr>
          <a:lstStyle/>
          <a:p>
            <a:r>
              <a:rPr lang="es-CL" b="1" dirty="0" smtClean="0"/>
              <a:t>Red de Bibliotecas alineada </a:t>
            </a:r>
            <a:r>
              <a:rPr lang="es-CL" b="1" dirty="0"/>
              <a:t>con objetivos de la </a:t>
            </a:r>
            <a:r>
              <a:rPr lang="es-CL" b="1" dirty="0" smtClean="0"/>
              <a:t>USS</a:t>
            </a:r>
            <a:endParaRPr lang="es-CL" b="1"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07106713"/>
              </p:ext>
            </p:extLst>
          </p:nvPr>
        </p:nvGraphicFramePr>
        <p:xfrm>
          <a:off x="762292" y="1662993"/>
          <a:ext cx="10414863" cy="36526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p:cNvSpPr txBox="1"/>
          <p:nvPr/>
        </p:nvSpPr>
        <p:spPr>
          <a:xfrm>
            <a:off x="4433454" y="4999080"/>
            <a:ext cx="3624935" cy="584775"/>
          </a:xfrm>
          <a:prstGeom prst="rect">
            <a:avLst/>
          </a:prstGeom>
          <a:noFill/>
        </p:spPr>
        <p:txBody>
          <a:bodyPr wrap="square" rtlCol="0">
            <a:spAutoFit/>
          </a:bodyPr>
          <a:lstStyle/>
          <a:p>
            <a:pPr algn="ctr"/>
            <a:r>
              <a:rPr lang="es-CL" sz="1600" b="1" dirty="0" smtClean="0">
                <a:solidFill>
                  <a:srgbClr val="00B050"/>
                </a:solidFill>
              </a:rPr>
              <a:t>Universidad Docente y vinculación con el medio</a:t>
            </a:r>
            <a:endParaRPr lang="es-CL" sz="1600" b="1" dirty="0">
              <a:solidFill>
                <a:srgbClr val="00B050"/>
              </a:solidFill>
            </a:endParaRPr>
          </a:p>
        </p:txBody>
      </p:sp>
      <p:sp>
        <p:nvSpPr>
          <p:cNvPr id="6" name="CuadroTexto 5"/>
          <p:cNvSpPr txBox="1"/>
          <p:nvPr/>
        </p:nvSpPr>
        <p:spPr>
          <a:xfrm>
            <a:off x="8275186" y="4992250"/>
            <a:ext cx="3048000" cy="584775"/>
          </a:xfrm>
          <a:prstGeom prst="rect">
            <a:avLst/>
          </a:prstGeom>
          <a:noFill/>
        </p:spPr>
        <p:txBody>
          <a:bodyPr wrap="square" rtlCol="0">
            <a:spAutoFit/>
          </a:bodyPr>
          <a:lstStyle/>
          <a:p>
            <a:pPr algn="ctr"/>
            <a:r>
              <a:rPr lang="es-CL" sz="1600" b="1" dirty="0" smtClean="0">
                <a:solidFill>
                  <a:srgbClr val="00B050"/>
                </a:solidFill>
              </a:rPr>
              <a:t>Universidad Docente con Proyección en investigación</a:t>
            </a:r>
            <a:endParaRPr lang="es-CL" sz="1600" b="1" dirty="0">
              <a:solidFill>
                <a:srgbClr val="00B050"/>
              </a:solidFill>
            </a:endParaRPr>
          </a:p>
        </p:txBody>
      </p:sp>
      <p:sp>
        <p:nvSpPr>
          <p:cNvPr id="7" name="CuadroTexto 6"/>
          <p:cNvSpPr txBox="1"/>
          <p:nvPr/>
        </p:nvSpPr>
        <p:spPr>
          <a:xfrm>
            <a:off x="1205345" y="5611091"/>
            <a:ext cx="2493819" cy="369332"/>
          </a:xfrm>
          <a:prstGeom prst="rect">
            <a:avLst/>
          </a:prstGeom>
          <a:noFill/>
        </p:spPr>
        <p:txBody>
          <a:bodyPr wrap="square" rtlCol="0">
            <a:spAutoFit/>
          </a:bodyPr>
          <a:lstStyle/>
          <a:p>
            <a:endParaRPr lang="es-CL" dirty="0"/>
          </a:p>
        </p:txBody>
      </p:sp>
      <p:sp>
        <p:nvSpPr>
          <p:cNvPr id="8" name="CuadroTexto 7"/>
          <p:cNvSpPr txBox="1"/>
          <p:nvPr/>
        </p:nvSpPr>
        <p:spPr>
          <a:xfrm>
            <a:off x="286043" y="6215663"/>
            <a:ext cx="11619914" cy="369332"/>
          </a:xfrm>
          <a:prstGeom prst="rect">
            <a:avLst/>
          </a:prstGeom>
          <a:noFill/>
        </p:spPr>
        <p:txBody>
          <a:bodyPr wrap="square" rtlCol="0">
            <a:spAutoFit/>
          </a:bodyPr>
          <a:lstStyle/>
          <a:p>
            <a:r>
              <a:rPr lang="es-CL" dirty="0" smtClean="0">
                <a:solidFill>
                  <a:srgbClr val="C00000"/>
                </a:solidFill>
              </a:rPr>
              <a:t>Biblioteca participa activamente en: Acreditaciones por carrera, Acreditación institucional y Acreditación internacional </a:t>
            </a:r>
            <a:endParaRPr lang="es-CL" dirty="0">
              <a:solidFill>
                <a:srgbClr val="C00000"/>
              </a:solidFill>
            </a:endParaRPr>
          </a:p>
        </p:txBody>
      </p:sp>
      <p:sp>
        <p:nvSpPr>
          <p:cNvPr id="9" name="CuadroTexto 8"/>
          <p:cNvSpPr txBox="1"/>
          <p:nvPr/>
        </p:nvSpPr>
        <p:spPr>
          <a:xfrm>
            <a:off x="570181" y="4964760"/>
            <a:ext cx="3538237" cy="584775"/>
          </a:xfrm>
          <a:prstGeom prst="rect">
            <a:avLst/>
          </a:prstGeom>
          <a:noFill/>
        </p:spPr>
        <p:txBody>
          <a:bodyPr wrap="square" rtlCol="0">
            <a:spAutoFit/>
          </a:bodyPr>
          <a:lstStyle/>
          <a:p>
            <a:pPr algn="ctr"/>
            <a:r>
              <a:rPr lang="es-CL" sz="1600" b="1" dirty="0" smtClean="0">
                <a:solidFill>
                  <a:srgbClr val="00B050"/>
                </a:solidFill>
              </a:rPr>
              <a:t>Docencia de </a:t>
            </a:r>
          </a:p>
          <a:p>
            <a:pPr algn="ctr"/>
            <a:r>
              <a:rPr lang="es-CL" sz="1600" b="1" dirty="0">
                <a:solidFill>
                  <a:srgbClr val="00B050"/>
                </a:solidFill>
              </a:rPr>
              <a:t>P</a:t>
            </a:r>
            <a:r>
              <a:rPr lang="es-CL" sz="1600" b="1" dirty="0" smtClean="0">
                <a:solidFill>
                  <a:srgbClr val="00B050"/>
                </a:solidFill>
              </a:rPr>
              <a:t>regrado y Gestión institucional</a:t>
            </a:r>
            <a:endParaRPr lang="es-CL" sz="1600" b="1" dirty="0">
              <a:solidFill>
                <a:srgbClr val="00B050"/>
              </a:solidFill>
            </a:endParaRPr>
          </a:p>
        </p:txBody>
      </p:sp>
    </p:spTree>
    <p:extLst>
      <p:ext uri="{BB962C8B-B14F-4D97-AF65-F5344CB8AC3E}">
        <p14:creationId xmlns:p14="http://schemas.microsoft.com/office/powerpoint/2010/main" val="25630235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661403381"/>
              </p:ext>
            </p:extLst>
          </p:nvPr>
        </p:nvGraphicFramePr>
        <p:xfrm>
          <a:off x="838200" y="2013530"/>
          <a:ext cx="9763298" cy="41906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ítulo 5"/>
          <p:cNvSpPr>
            <a:spLocks noGrp="1"/>
          </p:cNvSpPr>
          <p:nvPr>
            <p:ph type="title"/>
          </p:nvPr>
        </p:nvSpPr>
        <p:spPr>
          <a:xfrm>
            <a:off x="838199" y="842806"/>
            <a:ext cx="10874829" cy="979581"/>
          </a:xfrm>
        </p:spPr>
        <p:txBody>
          <a:bodyPr>
            <a:normAutofit fontScale="90000"/>
          </a:bodyPr>
          <a:lstStyle/>
          <a:p>
            <a:pPr algn="ctr"/>
            <a:r>
              <a:rPr lang="es-CL" b="1" dirty="0" smtClean="0"/>
              <a:t>De las preguntas frecuentes recibidas en talleres ALFIN y en Tutorías, nacen los siguientes documentos: </a:t>
            </a:r>
            <a:endParaRPr lang="es-CL" b="1" dirty="0"/>
          </a:p>
        </p:txBody>
      </p:sp>
    </p:spTree>
    <p:extLst>
      <p:ext uri="{BB962C8B-B14F-4D97-AF65-F5344CB8AC3E}">
        <p14:creationId xmlns:p14="http://schemas.microsoft.com/office/powerpoint/2010/main" val="20353888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45385" y="4066488"/>
            <a:ext cx="3445724" cy="24035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ítulo 2"/>
          <p:cNvSpPr>
            <a:spLocks noGrp="1"/>
          </p:cNvSpPr>
          <p:nvPr>
            <p:ph type="title"/>
          </p:nvPr>
        </p:nvSpPr>
        <p:spPr>
          <a:xfrm>
            <a:off x="838199" y="569908"/>
            <a:ext cx="10515600" cy="979581"/>
          </a:xfrm>
        </p:spPr>
        <p:txBody>
          <a:bodyPr/>
          <a:lstStyle/>
          <a:p>
            <a:pPr algn="ctr"/>
            <a:r>
              <a:rPr lang="es-CL" b="1" dirty="0" smtClean="0"/>
              <a:t>Capacitación de Proveedores</a:t>
            </a:r>
            <a:endParaRPr lang="es-CL" b="1" dirty="0"/>
          </a:p>
        </p:txBody>
      </p:sp>
      <p:pic>
        <p:nvPicPr>
          <p:cNvPr id="6" name="Imagen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32464" y="2428667"/>
            <a:ext cx="3775365" cy="26956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p:cNvPicPr>
            <a:picLocks noChangeAspect="1"/>
          </p:cNvPicPr>
          <p:nvPr/>
        </p:nvPicPr>
        <p:blipFill>
          <a:blip r:embed="rId4"/>
          <a:stretch>
            <a:fillRect/>
          </a:stretch>
        </p:blipFill>
        <p:spPr>
          <a:xfrm>
            <a:off x="589556" y="1549489"/>
            <a:ext cx="3824130" cy="2929999"/>
          </a:xfrm>
          <a:prstGeom prst="rect">
            <a:avLst/>
          </a:prstGeom>
        </p:spPr>
      </p:pic>
    </p:spTree>
    <p:extLst>
      <p:ext uri="{BB962C8B-B14F-4D97-AF65-F5344CB8AC3E}">
        <p14:creationId xmlns:p14="http://schemas.microsoft.com/office/powerpoint/2010/main" val="5767926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728" y="2765678"/>
            <a:ext cx="4388168" cy="31363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ítulo 1"/>
          <p:cNvSpPr>
            <a:spLocks noGrp="1"/>
          </p:cNvSpPr>
          <p:nvPr>
            <p:ph type="title"/>
          </p:nvPr>
        </p:nvSpPr>
        <p:spPr/>
        <p:txBody>
          <a:bodyPr/>
          <a:lstStyle/>
          <a:p>
            <a:pPr algn="ctr"/>
            <a:r>
              <a:rPr lang="es-CL" b="1" dirty="0" smtClean="0"/>
              <a:t>Talleres ALFIN</a:t>
            </a:r>
            <a:endParaRPr lang="es-CL" b="1" dirty="0"/>
          </a:p>
        </p:txBody>
      </p:sp>
      <p:pic>
        <p:nvPicPr>
          <p:cNvPr id="5" name="Imagen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01752" y="4840202"/>
            <a:ext cx="3807260" cy="15794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n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76223" y="1823570"/>
            <a:ext cx="3769013" cy="2826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3891" y="3350188"/>
            <a:ext cx="3048576" cy="22864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185027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0145" y="52755"/>
            <a:ext cx="5021023" cy="6514300"/>
          </a:xfrm>
          <a:prstGeom prst="rect">
            <a:avLst/>
          </a:prstGeom>
        </p:spPr>
      </p:pic>
      <p:pic>
        <p:nvPicPr>
          <p:cNvPr id="5" name="Imagen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19456" y="196300"/>
            <a:ext cx="4946072" cy="6486814"/>
          </a:xfrm>
          <a:prstGeom prst="rect">
            <a:avLst/>
          </a:prstGeom>
        </p:spPr>
      </p:pic>
      <p:sp>
        <p:nvSpPr>
          <p:cNvPr id="2" name="CuadroTexto 1"/>
          <p:cNvSpPr txBox="1"/>
          <p:nvPr/>
        </p:nvSpPr>
        <p:spPr>
          <a:xfrm>
            <a:off x="168225" y="48758"/>
            <a:ext cx="1826038" cy="338554"/>
          </a:xfrm>
          <a:prstGeom prst="rect">
            <a:avLst/>
          </a:prstGeom>
          <a:noFill/>
        </p:spPr>
        <p:txBody>
          <a:bodyPr wrap="square" rtlCol="0">
            <a:spAutoFit/>
          </a:bodyPr>
          <a:lstStyle/>
          <a:p>
            <a:r>
              <a:rPr lang="es-CL" sz="1600" dirty="0" smtClean="0">
                <a:solidFill>
                  <a:srgbClr val="00B0F0"/>
                </a:solidFill>
              </a:rPr>
              <a:t>Comunicado 2018</a:t>
            </a:r>
            <a:endParaRPr lang="es-CL" sz="1600" dirty="0">
              <a:solidFill>
                <a:srgbClr val="00B0F0"/>
              </a:solidFill>
            </a:endParaRPr>
          </a:p>
        </p:txBody>
      </p:sp>
    </p:spTree>
    <p:extLst>
      <p:ext uri="{BB962C8B-B14F-4D97-AF65-F5344CB8AC3E}">
        <p14:creationId xmlns:p14="http://schemas.microsoft.com/office/powerpoint/2010/main" val="2681745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97234" y="150366"/>
            <a:ext cx="4336869" cy="6372354"/>
          </a:xfrm>
          <a:prstGeom prst="rect">
            <a:avLst/>
          </a:prstGeom>
        </p:spPr>
      </p:pic>
      <p:sp>
        <p:nvSpPr>
          <p:cNvPr id="5" name="CuadroTexto 4"/>
          <p:cNvSpPr txBox="1"/>
          <p:nvPr/>
        </p:nvSpPr>
        <p:spPr>
          <a:xfrm>
            <a:off x="168225" y="1146038"/>
            <a:ext cx="1826038" cy="338554"/>
          </a:xfrm>
          <a:prstGeom prst="rect">
            <a:avLst/>
          </a:prstGeom>
          <a:noFill/>
        </p:spPr>
        <p:txBody>
          <a:bodyPr wrap="square" rtlCol="0">
            <a:spAutoFit/>
          </a:bodyPr>
          <a:lstStyle/>
          <a:p>
            <a:r>
              <a:rPr lang="es-CL" sz="1600" dirty="0" smtClean="0">
                <a:solidFill>
                  <a:srgbClr val="00B0F0"/>
                </a:solidFill>
              </a:rPr>
              <a:t>Comunicado 2019</a:t>
            </a:r>
            <a:endParaRPr lang="es-CL" sz="1600" dirty="0">
              <a:solidFill>
                <a:srgbClr val="00B0F0"/>
              </a:solidFill>
            </a:endParaRPr>
          </a:p>
        </p:txBody>
      </p:sp>
    </p:spTree>
    <p:extLst>
      <p:ext uri="{BB962C8B-B14F-4D97-AF65-F5344CB8AC3E}">
        <p14:creationId xmlns:p14="http://schemas.microsoft.com/office/powerpoint/2010/main" val="3210116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L" b="1" dirty="0" smtClean="0"/>
              <a:t>Taller para docentes e Investigadores, 2019 </a:t>
            </a:r>
            <a:endParaRPr lang="es-CL" b="1" dirty="0"/>
          </a:p>
        </p:txBody>
      </p:sp>
      <p:pic>
        <p:nvPicPr>
          <p:cNvPr id="4" name="Marcador de contenido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195108" y="1933575"/>
            <a:ext cx="5801784" cy="435133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099842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b="1" dirty="0" smtClean="0"/>
              <a:t>Relatos de Experiencia</a:t>
            </a:r>
            <a:endParaRPr lang="es-CL" b="1"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648736164"/>
              </p:ext>
            </p:extLst>
          </p:nvPr>
        </p:nvGraphicFramePr>
        <p:xfrm>
          <a:off x="630381" y="1830990"/>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18983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27960" y="8002"/>
            <a:ext cx="9464040" cy="856919"/>
          </a:xfrm>
        </p:spPr>
        <p:txBody>
          <a:bodyPr/>
          <a:lstStyle/>
          <a:p>
            <a:pPr algn="r"/>
            <a:r>
              <a:rPr lang="es-CL" dirty="0">
                <a:solidFill>
                  <a:srgbClr val="0070C0"/>
                </a:solidFill>
              </a:rPr>
              <a:t>1. </a:t>
            </a:r>
            <a:r>
              <a:rPr lang="es-CL" dirty="0" smtClean="0">
                <a:solidFill>
                  <a:srgbClr val="0070C0"/>
                </a:solidFill>
              </a:rPr>
              <a:t>¿</a:t>
            </a:r>
            <a:r>
              <a:rPr lang="es-CL" dirty="0">
                <a:solidFill>
                  <a:srgbClr val="0070C0"/>
                </a:solidFill>
              </a:rPr>
              <a:t>Por qué solicitó los talleres ALFIN?</a:t>
            </a:r>
          </a:p>
        </p:txBody>
      </p:sp>
      <p:sp>
        <p:nvSpPr>
          <p:cNvPr id="3" name="Marcador de contenido 2"/>
          <p:cNvSpPr>
            <a:spLocks noGrp="1"/>
          </p:cNvSpPr>
          <p:nvPr>
            <p:ph idx="1"/>
          </p:nvPr>
        </p:nvSpPr>
        <p:spPr>
          <a:xfrm>
            <a:off x="226422" y="1210492"/>
            <a:ext cx="11808823" cy="5085805"/>
          </a:xfrm>
        </p:spPr>
        <p:txBody>
          <a:bodyPr>
            <a:normAutofit fontScale="77500" lnSpcReduction="20000"/>
          </a:bodyPr>
          <a:lstStyle/>
          <a:p>
            <a:pPr algn="just"/>
            <a:r>
              <a:rPr lang="es-CL" dirty="0" smtClean="0"/>
              <a:t>“</a:t>
            </a:r>
            <a:r>
              <a:rPr lang="es-CL" sz="2200" b="1" dirty="0"/>
              <a:t>Es importante promover en nuestros estudiantes una actitud critica hacia el exceso de información que se puede encontrar actualmente en la Web así como potenciar sus habilidades de auto aprendizaje y auto gestión de la información</a:t>
            </a:r>
            <a:r>
              <a:rPr lang="es-CL" sz="2200" dirty="0"/>
              <a:t>” </a:t>
            </a:r>
            <a:r>
              <a:rPr lang="es-CL" sz="2200" dirty="0" smtClean="0"/>
              <a:t>            </a:t>
            </a:r>
            <a:r>
              <a:rPr lang="es-CL" sz="2200" dirty="0" smtClean="0">
                <a:solidFill>
                  <a:srgbClr val="0070C0"/>
                </a:solidFill>
              </a:rPr>
              <a:t>Académico FONO</a:t>
            </a:r>
          </a:p>
          <a:p>
            <a:pPr marL="0" indent="0" algn="just">
              <a:buNone/>
            </a:pPr>
            <a:endParaRPr lang="es-CL" sz="2200" dirty="0">
              <a:solidFill>
                <a:srgbClr val="0070C0"/>
              </a:solidFill>
            </a:endParaRPr>
          </a:p>
          <a:p>
            <a:r>
              <a:rPr lang="es-CL" sz="2200" dirty="0" smtClean="0"/>
              <a:t>“por una parte </a:t>
            </a:r>
            <a:r>
              <a:rPr lang="es-CL" sz="2200" b="1" dirty="0" smtClean="0"/>
              <a:t>los de primer año, </a:t>
            </a:r>
            <a:r>
              <a:rPr lang="es-CL" sz="2200" dirty="0" smtClean="0"/>
              <a:t>para quienes los </a:t>
            </a:r>
            <a:r>
              <a:rPr lang="es-CL" sz="2200" dirty="0"/>
              <a:t>talleres ALFIN constituyen muchas veces su primera aproximación al mundo de los textos académicos y que no poseen una formación para la racionalización de las </a:t>
            </a:r>
            <a:r>
              <a:rPr lang="es-CL" sz="2200" dirty="0" smtClean="0"/>
              <a:t>búsquedas, </a:t>
            </a:r>
            <a:r>
              <a:rPr lang="es-CL" sz="2200" dirty="0"/>
              <a:t>en ellos los talleres son aspectos centrales de su formación y para  un buen desempeño a lo largo de la carrera. Un segundo </a:t>
            </a:r>
            <a:r>
              <a:rPr lang="es-CL" sz="2200" b="1" dirty="0"/>
              <a:t>grupo de estudiantes asociados  a la asignatura proyecto de investigación </a:t>
            </a:r>
            <a:r>
              <a:rPr lang="es-CL" sz="2200" dirty="0"/>
              <a:t>en donde se renueva las actividades de ALFIN que tuvieron en 1° año de la carrera y se profundiza </a:t>
            </a:r>
            <a:r>
              <a:rPr lang="es-CL" sz="2200" dirty="0" smtClean="0"/>
              <a:t>en </a:t>
            </a:r>
            <a:r>
              <a:rPr lang="es-CL" sz="2200" dirty="0"/>
              <a:t>la evaluación y análisis de resultados lo que potencia su capacidad para investigar </a:t>
            </a:r>
            <a:r>
              <a:rPr lang="es-CL" sz="2200" dirty="0" smtClean="0"/>
              <a:t>científicamente”             </a:t>
            </a:r>
            <a:r>
              <a:rPr lang="es-CL" sz="2200" dirty="0" smtClean="0">
                <a:solidFill>
                  <a:srgbClr val="0070C0"/>
                </a:solidFill>
              </a:rPr>
              <a:t>Académico PSICO</a:t>
            </a:r>
          </a:p>
          <a:p>
            <a:pPr marL="0" indent="0">
              <a:buNone/>
            </a:pPr>
            <a:endParaRPr lang="es-CL" sz="2200" dirty="0">
              <a:solidFill>
                <a:srgbClr val="0070C0"/>
              </a:solidFill>
            </a:endParaRPr>
          </a:p>
          <a:p>
            <a:pPr algn="just"/>
            <a:r>
              <a:rPr lang="es-CL" sz="2200" dirty="0" smtClean="0"/>
              <a:t>“</a:t>
            </a:r>
            <a:r>
              <a:rPr lang="es-CL" sz="2200" b="1" dirty="0" smtClean="0"/>
              <a:t>estoy </a:t>
            </a:r>
            <a:r>
              <a:rPr lang="es-CL" sz="2200" b="1" dirty="0"/>
              <a:t>buscando tener mayores herramientas para poder desarrollar publicaciones científicas</a:t>
            </a:r>
            <a:r>
              <a:rPr lang="es-CL" sz="2200" dirty="0"/>
              <a:t>. Del mismo modo, complementar mi formación de doctorado. Y también, poder tener </a:t>
            </a:r>
            <a:r>
              <a:rPr lang="es-CL" sz="2200" b="1" dirty="0"/>
              <a:t>mejores herramientas para mi desempeño como académico</a:t>
            </a:r>
            <a:r>
              <a:rPr lang="es-CL" sz="2200" dirty="0"/>
              <a:t>, con ello poder </a:t>
            </a:r>
            <a:r>
              <a:rPr lang="es-CL" sz="2200" b="1" dirty="0"/>
              <a:t>tener mayores conocimientos para entregar a los estudiantes de pre y postgrado en lo referente a investigación</a:t>
            </a:r>
            <a:r>
              <a:rPr lang="es-CL" sz="2200" dirty="0"/>
              <a:t>. Además, porque confío en los profesionales que entregan dichos conocimiento y he solicitado apoyos </a:t>
            </a:r>
            <a:r>
              <a:rPr lang="es-CL" sz="2200" dirty="0" smtClean="0"/>
              <a:t>previo </a:t>
            </a:r>
            <a:r>
              <a:rPr lang="es-CL" sz="2200" dirty="0"/>
              <a:t>y han sido muy amables, </a:t>
            </a:r>
            <a:r>
              <a:rPr lang="es-CL" sz="2200" dirty="0" smtClean="0"/>
              <a:t>solidarios </a:t>
            </a:r>
            <a:r>
              <a:rPr lang="es-CL" sz="2200" dirty="0"/>
              <a:t>y eficientes con esa entrega de </a:t>
            </a:r>
            <a:r>
              <a:rPr lang="es-CL" sz="2200" dirty="0" smtClean="0"/>
              <a:t>conocimiento”. </a:t>
            </a:r>
            <a:r>
              <a:rPr lang="es-CL" sz="2200" dirty="0" smtClean="0">
                <a:solidFill>
                  <a:srgbClr val="0070C0"/>
                </a:solidFill>
              </a:rPr>
              <a:t>Académico/Investigador KINE</a:t>
            </a:r>
          </a:p>
          <a:p>
            <a:pPr marL="0" indent="0" algn="just">
              <a:buNone/>
            </a:pPr>
            <a:endParaRPr lang="es-CL" sz="2200" dirty="0">
              <a:solidFill>
                <a:srgbClr val="0070C0"/>
              </a:solidFill>
            </a:endParaRPr>
          </a:p>
          <a:p>
            <a:pPr algn="just"/>
            <a:r>
              <a:rPr lang="es-CL" sz="2200" b="1" dirty="0" smtClean="0"/>
              <a:t>“Porque </a:t>
            </a:r>
            <a:r>
              <a:rPr lang="es-CL" sz="2200" b="1" dirty="0"/>
              <a:t>como Sociedad científica queremos reforzar los conocimientos, herramientas y habilidades en el área de la investigación, </a:t>
            </a:r>
            <a:r>
              <a:rPr lang="es-CL" sz="2200" dirty="0"/>
              <a:t>ya que consideramos su utilidad e importancia en la formación de futuros profesionales de la salud, debido a la necesidad  de estar siempre </a:t>
            </a:r>
            <a:r>
              <a:rPr lang="es-CL" sz="2200" dirty="0" smtClean="0"/>
              <a:t>actualizados”. </a:t>
            </a:r>
            <a:r>
              <a:rPr lang="es-CL" sz="2200" dirty="0" smtClean="0">
                <a:solidFill>
                  <a:srgbClr val="0070C0"/>
                </a:solidFill>
              </a:rPr>
              <a:t>Estudiante SOCEKUSS</a:t>
            </a:r>
            <a:endParaRPr lang="es-CL" sz="2200" dirty="0">
              <a:solidFill>
                <a:srgbClr val="0070C0"/>
              </a:solidFill>
            </a:endParaRPr>
          </a:p>
        </p:txBody>
      </p:sp>
    </p:spTree>
    <p:extLst>
      <p:ext uri="{BB962C8B-B14F-4D97-AF65-F5344CB8AC3E}">
        <p14:creationId xmlns:p14="http://schemas.microsoft.com/office/powerpoint/2010/main" val="1626682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90354" y="1"/>
            <a:ext cx="9901646" cy="1004964"/>
          </a:xfrm>
        </p:spPr>
        <p:txBody>
          <a:bodyPr>
            <a:normAutofit fontScale="90000"/>
          </a:bodyPr>
          <a:lstStyle/>
          <a:p>
            <a:pPr algn="r"/>
            <a:r>
              <a:rPr lang="es-CL" dirty="0">
                <a:solidFill>
                  <a:srgbClr val="0070C0"/>
                </a:solidFill>
              </a:rPr>
              <a:t>2. ¿Qué cambios ha notado en sus estudiantes luego de la realización de talleres ALFIN?</a:t>
            </a:r>
          </a:p>
        </p:txBody>
      </p:sp>
      <p:sp>
        <p:nvSpPr>
          <p:cNvPr id="3" name="Marcador de contenido 2"/>
          <p:cNvSpPr>
            <a:spLocks noGrp="1"/>
          </p:cNvSpPr>
          <p:nvPr>
            <p:ph idx="1"/>
          </p:nvPr>
        </p:nvSpPr>
        <p:spPr>
          <a:xfrm>
            <a:off x="0" y="1933201"/>
            <a:ext cx="11965577" cy="3544490"/>
          </a:xfrm>
        </p:spPr>
        <p:txBody>
          <a:bodyPr>
            <a:normAutofit fontScale="92500" lnSpcReduction="20000"/>
          </a:bodyPr>
          <a:lstStyle/>
          <a:p>
            <a:pPr algn="just"/>
            <a:r>
              <a:rPr lang="es-CL" sz="2000" b="1" dirty="0" smtClean="0"/>
              <a:t>Han </a:t>
            </a:r>
            <a:r>
              <a:rPr lang="es-CL" sz="2000" b="1" dirty="0"/>
              <a:t>logrado validar las bases de datos como una herramienta relevante </a:t>
            </a:r>
            <a:r>
              <a:rPr lang="es-CL" sz="2000" dirty="0"/>
              <a:t>en la búsqueda de conocimiento y la biblioteca como un espacio significativo de trabajo académico.   </a:t>
            </a:r>
            <a:r>
              <a:rPr lang="es-CL" sz="2000" dirty="0" smtClean="0">
                <a:solidFill>
                  <a:srgbClr val="0070C0"/>
                </a:solidFill>
              </a:rPr>
              <a:t>Académico</a:t>
            </a:r>
            <a:r>
              <a:rPr lang="es-CL" sz="2000" dirty="0" smtClean="0"/>
              <a:t> </a:t>
            </a:r>
            <a:r>
              <a:rPr lang="es-CL" sz="2000" dirty="0" smtClean="0">
                <a:solidFill>
                  <a:srgbClr val="0070C0"/>
                </a:solidFill>
              </a:rPr>
              <a:t>PSICO</a:t>
            </a:r>
          </a:p>
          <a:p>
            <a:pPr algn="just"/>
            <a:endParaRPr lang="es-CL" sz="2000" dirty="0">
              <a:solidFill>
                <a:srgbClr val="0070C0"/>
              </a:solidFill>
            </a:endParaRPr>
          </a:p>
          <a:p>
            <a:pPr algn="just"/>
            <a:r>
              <a:rPr lang="es-CL" sz="2000" dirty="0" smtClean="0"/>
              <a:t>Se </a:t>
            </a:r>
            <a:r>
              <a:rPr lang="es-CL" sz="2000" dirty="0"/>
              <a:t>sienten </a:t>
            </a:r>
            <a:r>
              <a:rPr lang="es-CL" sz="2000" b="1" dirty="0" smtClean="0"/>
              <a:t>más </a:t>
            </a:r>
            <a:r>
              <a:rPr lang="es-CL" sz="2000" b="1" dirty="0"/>
              <a:t>seguros al buscar información científica, son mas rápidos </a:t>
            </a:r>
            <a:r>
              <a:rPr lang="es-CL" sz="2000" dirty="0"/>
              <a:t>en este proceso y son capaces </a:t>
            </a:r>
            <a:r>
              <a:rPr lang="es-CL" sz="2000" dirty="0" smtClean="0"/>
              <a:t>de </a:t>
            </a:r>
            <a:r>
              <a:rPr lang="es-CL" sz="2000" b="1" dirty="0"/>
              <a:t>opinar sobre los diferentes tipos de información</a:t>
            </a:r>
            <a:r>
              <a:rPr lang="es-CL" sz="2000" dirty="0"/>
              <a:t>. </a:t>
            </a:r>
            <a:r>
              <a:rPr lang="es-CL" sz="2000" dirty="0" smtClean="0">
                <a:solidFill>
                  <a:srgbClr val="0070C0"/>
                </a:solidFill>
              </a:rPr>
              <a:t>Académico FONO.</a:t>
            </a:r>
          </a:p>
          <a:p>
            <a:pPr algn="just"/>
            <a:endParaRPr lang="es-CL" sz="2000" dirty="0">
              <a:solidFill>
                <a:srgbClr val="0070C0"/>
              </a:solidFill>
            </a:endParaRPr>
          </a:p>
          <a:p>
            <a:pPr algn="just"/>
            <a:r>
              <a:rPr lang="es-CL" sz="2000" dirty="0" smtClean="0"/>
              <a:t>Al </a:t>
            </a:r>
            <a:r>
              <a:rPr lang="es-CL" sz="2000" dirty="0"/>
              <a:t>tener mejores herramientas </a:t>
            </a:r>
            <a:r>
              <a:rPr lang="es-CL" sz="2000" b="1" dirty="0"/>
              <a:t>puedo entregar mejores apoyos a los estudiantes </a:t>
            </a:r>
            <a:r>
              <a:rPr lang="es-CL" sz="2000" dirty="0" smtClean="0"/>
              <a:t>[...] los </a:t>
            </a:r>
            <a:r>
              <a:rPr lang="es-CL" sz="2000" dirty="0"/>
              <a:t>cambios </a:t>
            </a:r>
            <a:r>
              <a:rPr lang="es-CL" sz="2000" dirty="0" smtClean="0"/>
              <a:t>a lo mejor </a:t>
            </a:r>
            <a:r>
              <a:rPr lang="es-CL" sz="2000" dirty="0"/>
              <a:t>se notarán a futuro, pero</a:t>
            </a:r>
            <a:r>
              <a:rPr lang="es-CL" sz="2000" b="1" dirty="0"/>
              <a:t> estoy aportando en la construcción del conocimiento y encantándolos con la investigación de esa forma </a:t>
            </a:r>
            <a:r>
              <a:rPr lang="es-CL" sz="2000" dirty="0"/>
              <a:t>(ahí esta </a:t>
            </a:r>
            <a:r>
              <a:rPr lang="es-CL" sz="2000" dirty="0" smtClean="0"/>
              <a:t>el </a:t>
            </a:r>
            <a:r>
              <a:rPr lang="es-CL" sz="2000" dirty="0"/>
              <a:t>gran aporte) </a:t>
            </a:r>
            <a:r>
              <a:rPr lang="es-CL" sz="2000" dirty="0">
                <a:solidFill>
                  <a:srgbClr val="0070C0"/>
                </a:solidFill>
              </a:rPr>
              <a:t>Académico/Investigador </a:t>
            </a:r>
            <a:r>
              <a:rPr lang="es-CL" sz="2000" dirty="0" smtClean="0">
                <a:solidFill>
                  <a:srgbClr val="0070C0"/>
                </a:solidFill>
              </a:rPr>
              <a:t>KINE</a:t>
            </a:r>
          </a:p>
          <a:p>
            <a:pPr algn="just"/>
            <a:endParaRPr lang="es-CL" sz="2000" dirty="0">
              <a:solidFill>
                <a:srgbClr val="0070C0"/>
              </a:solidFill>
            </a:endParaRPr>
          </a:p>
          <a:p>
            <a:pPr algn="just"/>
            <a:r>
              <a:rPr lang="es-CL" sz="2000" b="1" dirty="0"/>
              <a:t>Nuestros compañeros han manifestado el valor que tiene para ellos la realización de estas instancias</a:t>
            </a:r>
            <a:r>
              <a:rPr lang="es-CL" sz="2000" dirty="0"/>
              <a:t>, ya que son actividades prácticas, además, se enfrentan con mayor seguridad ante trabajos de investigación, ya sea por una asignatura, campo clínico o internado profesional</a:t>
            </a:r>
            <a:r>
              <a:rPr lang="es-CL" sz="2000" dirty="0" smtClean="0"/>
              <a:t>. </a:t>
            </a:r>
            <a:r>
              <a:rPr lang="es-CL" sz="2000" dirty="0" smtClean="0">
                <a:solidFill>
                  <a:srgbClr val="0070C0"/>
                </a:solidFill>
              </a:rPr>
              <a:t>Estudiante SOCEKUSS</a:t>
            </a:r>
            <a:endParaRPr lang="es-CL" sz="2000" dirty="0">
              <a:solidFill>
                <a:srgbClr val="0070C0"/>
              </a:solidFill>
            </a:endParaRPr>
          </a:p>
          <a:p>
            <a:pPr algn="just"/>
            <a:endParaRPr lang="es-CL" dirty="0"/>
          </a:p>
        </p:txBody>
      </p:sp>
    </p:spTree>
    <p:extLst>
      <p:ext uri="{BB962C8B-B14F-4D97-AF65-F5344CB8AC3E}">
        <p14:creationId xmlns:p14="http://schemas.microsoft.com/office/powerpoint/2010/main" val="29490715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b="1" dirty="0" smtClean="0"/>
              <a:t>Nuestro inicio</a:t>
            </a:r>
            <a:endParaRPr lang="es-ES_tradnl" b="1"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113680455"/>
              </p:ext>
            </p:extLst>
          </p:nvPr>
        </p:nvGraphicFramePr>
        <p:xfrm>
          <a:off x="838200" y="193320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777547" y="1128039"/>
            <a:ext cx="2423160" cy="411480"/>
          </a:xfrm>
          <a:prstGeom prst="rect">
            <a:avLst/>
          </a:prstGeom>
        </p:spPr>
      </p:pic>
    </p:spTree>
    <p:extLst>
      <p:ext uri="{BB962C8B-B14F-4D97-AF65-F5344CB8AC3E}">
        <p14:creationId xmlns:p14="http://schemas.microsoft.com/office/powerpoint/2010/main" val="1166738198"/>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6777" y="296091"/>
            <a:ext cx="9675223" cy="779284"/>
          </a:xfrm>
        </p:spPr>
        <p:txBody>
          <a:bodyPr>
            <a:normAutofit fontScale="90000"/>
          </a:bodyPr>
          <a:lstStyle/>
          <a:p>
            <a:pPr algn="r"/>
            <a:r>
              <a:rPr lang="es-CL" sz="3600" dirty="0">
                <a:solidFill>
                  <a:srgbClr val="0070C0"/>
                </a:solidFill>
              </a:rPr>
              <a:t>3. </a:t>
            </a:r>
            <a:r>
              <a:rPr lang="es-CL" sz="3600" dirty="0" smtClean="0">
                <a:solidFill>
                  <a:srgbClr val="0070C0"/>
                </a:solidFill>
              </a:rPr>
              <a:t>¿</a:t>
            </a:r>
            <a:r>
              <a:rPr lang="es-CL" sz="3600" dirty="0">
                <a:solidFill>
                  <a:srgbClr val="0070C0"/>
                </a:solidFill>
              </a:rPr>
              <a:t>Cómo cree </a:t>
            </a:r>
            <a:r>
              <a:rPr lang="es-CL" sz="3600" dirty="0" smtClean="0">
                <a:solidFill>
                  <a:srgbClr val="0070C0"/>
                </a:solidFill>
              </a:rPr>
              <a:t>Ud. </a:t>
            </a:r>
            <a:r>
              <a:rPr lang="es-CL" sz="3600" dirty="0">
                <a:solidFill>
                  <a:srgbClr val="0070C0"/>
                </a:solidFill>
              </a:rPr>
              <a:t>que los talleres ALFIN pueden apoyar la investigación en la comunidad educativa USS?</a:t>
            </a:r>
            <a:r>
              <a:rPr lang="es-CL" dirty="0"/>
              <a:t/>
            </a:r>
            <a:br>
              <a:rPr lang="es-CL" dirty="0"/>
            </a:br>
            <a:endParaRPr lang="es-CL" dirty="0"/>
          </a:p>
        </p:txBody>
      </p:sp>
      <p:sp>
        <p:nvSpPr>
          <p:cNvPr id="3" name="Marcador de contenido 2"/>
          <p:cNvSpPr>
            <a:spLocks noGrp="1"/>
          </p:cNvSpPr>
          <p:nvPr>
            <p:ph idx="1"/>
          </p:nvPr>
        </p:nvSpPr>
        <p:spPr>
          <a:xfrm>
            <a:off x="-54429" y="1532709"/>
            <a:ext cx="11976464" cy="4807131"/>
          </a:xfrm>
        </p:spPr>
        <p:txBody>
          <a:bodyPr>
            <a:normAutofit fontScale="85000" lnSpcReduction="20000"/>
          </a:bodyPr>
          <a:lstStyle/>
          <a:p>
            <a:pPr algn="just"/>
            <a:r>
              <a:rPr lang="es-CL" sz="2000" dirty="0" smtClean="0"/>
              <a:t>Se </a:t>
            </a:r>
            <a:r>
              <a:rPr lang="es-CL" sz="2000" dirty="0"/>
              <a:t>constituyen como un soporte para que los estudiantes se atrevan a explorar las bases de datos y a acercarse de forma cada vez mas fluida al conocimiento científico y a la practicas basada en la evidencia. </a:t>
            </a:r>
            <a:r>
              <a:rPr lang="es-CL" sz="2000" dirty="0" smtClean="0">
                <a:solidFill>
                  <a:srgbClr val="0070C0"/>
                </a:solidFill>
              </a:rPr>
              <a:t>PSICO</a:t>
            </a:r>
          </a:p>
          <a:p>
            <a:pPr algn="just"/>
            <a:endParaRPr lang="es-CL" sz="2000" dirty="0">
              <a:solidFill>
                <a:srgbClr val="0070C0"/>
              </a:solidFill>
            </a:endParaRPr>
          </a:p>
          <a:p>
            <a:pPr algn="just"/>
            <a:r>
              <a:rPr lang="es-CL" sz="2000" dirty="0" smtClean="0"/>
              <a:t>Los </a:t>
            </a:r>
            <a:r>
              <a:rPr lang="es-CL" sz="2000" dirty="0"/>
              <a:t>talleres fortalecen los procesos de enseñanza aprendizaje y la generación de nuevos conocimientos que fortalecen la comunidad universitaria / académica . Las actividades ALFIN específicas aportan a los </a:t>
            </a:r>
            <a:r>
              <a:rPr lang="es-CL" sz="2000" dirty="0" smtClean="0"/>
              <a:t>académicos, herramientas </a:t>
            </a:r>
            <a:r>
              <a:rPr lang="es-CL" sz="2000" dirty="0"/>
              <a:t>técnicas para mejorar sus procesos pedagógicos y de </a:t>
            </a:r>
            <a:r>
              <a:rPr lang="es-CL" sz="2000" dirty="0" smtClean="0"/>
              <a:t>investigación. </a:t>
            </a:r>
            <a:r>
              <a:rPr lang="es-CL" sz="2000" dirty="0" smtClean="0">
                <a:solidFill>
                  <a:srgbClr val="0070C0"/>
                </a:solidFill>
              </a:rPr>
              <a:t>PSICO</a:t>
            </a:r>
          </a:p>
          <a:p>
            <a:pPr marL="0" indent="0" algn="just">
              <a:buNone/>
            </a:pPr>
            <a:endParaRPr lang="es-CL" sz="2000" dirty="0">
              <a:solidFill>
                <a:srgbClr val="0070C0"/>
              </a:solidFill>
            </a:endParaRPr>
          </a:p>
          <a:p>
            <a:pPr algn="just"/>
            <a:r>
              <a:rPr lang="es-CL" sz="2000" dirty="0"/>
              <a:t>Como docente de la carrera de Fonoaudiología de la USS, considero que los talleres realizados por la </a:t>
            </a:r>
            <a:r>
              <a:rPr lang="es-CL" sz="2000" dirty="0" smtClean="0"/>
              <a:t>Red </a:t>
            </a:r>
            <a:r>
              <a:rPr lang="es-CL" sz="2000" dirty="0"/>
              <a:t>de Bibliotecas de la USS benefician a nuestros estudiantes entregándoles las herramientas necesarias para que aprovechen las garantías de las bases de datos que maneja la Universidad</a:t>
            </a:r>
            <a:r>
              <a:rPr lang="es-CL" sz="2000" dirty="0" smtClean="0"/>
              <a:t>. </a:t>
            </a:r>
            <a:r>
              <a:rPr lang="es-CL" sz="2000" dirty="0" smtClean="0">
                <a:solidFill>
                  <a:srgbClr val="0070C0"/>
                </a:solidFill>
              </a:rPr>
              <a:t>FONO</a:t>
            </a:r>
          </a:p>
          <a:p>
            <a:pPr algn="just"/>
            <a:endParaRPr lang="es-CL" sz="2000" dirty="0" smtClean="0">
              <a:solidFill>
                <a:srgbClr val="0070C0"/>
              </a:solidFill>
            </a:endParaRPr>
          </a:p>
          <a:p>
            <a:pPr algn="just"/>
            <a:r>
              <a:rPr lang="es-CL" sz="2000" dirty="0"/>
              <a:t>Alfabetizando y capacitando a los investigadores con ganas de investigar y que no son investigadores como tal. Siendo que hay un gran desafío en términos de capacitación en esa línea. Del mismo modo, el entregar dicha formación desde el pregrado fortalece las habilidades, competencias y el "</a:t>
            </a:r>
            <a:r>
              <a:rPr lang="es-CL" sz="2000" dirty="0" err="1"/>
              <a:t>vichito</a:t>
            </a:r>
            <a:r>
              <a:rPr lang="es-CL" sz="2000" dirty="0"/>
              <a:t>" por querer investigar en futuros profesionales. </a:t>
            </a:r>
            <a:r>
              <a:rPr lang="es-CL" sz="2000" dirty="0">
                <a:solidFill>
                  <a:srgbClr val="0070C0"/>
                </a:solidFill>
              </a:rPr>
              <a:t>Académico/Investigador </a:t>
            </a:r>
            <a:r>
              <a:rPr lang="es-CL" sz="2000" dirty="0" smtClean="0">
                <a:solidFill>
                  <a:srgbClr val="0070C0"/>
                </a:solidFill>
              </a:rPr>
              <a:t>KINE</a:t>
            </a:r>
          </a:p>
          <a:p>
            <a:pPr algn="just"/>
            <a:endParaRPr lang="es-CL" sz="2000" dirty="0">
              <a:solidFill>
                <a:srgbClr val="0070C0"/>
              </a:solidFill>
            </a:endParaRPr>
          </a:p>
          <a:p>
            <a:pPr algn="just"/>
            <a:r>
              <a:rPr lang="es-CL" sz="2000" dirty="0" smtClean="0"/>
              <a:t>Realizando </a:t>
            </a:r>
            <a:r>
              <a:rPr lang="es-CL" sz="2000" dirty="0"/>
              <a:t>capacitaciones y/o talleres </a:t>
            </a:r>
            <a:r>
              <a:rPr lang="es-CL" sz="2000" dirty="0" err="1"/>
              <a:t>extraprogramáticos</a:t>
            </a:r>
            <a:r>
              <a:rPr lang="es-CL" sz="2000" dirty="0"/>
              <a:t>, también mediante más difusión del ámbito científico para motivar y atraer interesados, ya que los alumnos en </a:t>
            </a:r>
            <a:r>
              <a:rPr lang="es-CL" sz="2000" dirty="0" smtClean="0"/>
              <a:t>general </a:t>
            </a:r>
            <a:r>
              <a:rPr lang="es-CL" sz="2000" dirty="0"/>
              <a:t>tienen una percepción errónea acerca de la investigación y no conocen en profundidad no solo sus beneficios, sino también el impacto que tiene dedicarse a esta área en la sociedad</a:t>
            </a:r>
            <a:r>
              <a:rPr lang="es-CL" sz="2000" dirty="0" smtClean="0"/>
              <a:t>. </a:t>
            </a:r>
            <a:r>
              <a:rPr lang="es-CL" sz="2000" dirty="0" smtClean="0">
                <a:solidFill>
                  <a:srgbClr val="0070C0"/>
                </a:solidFill>
              </a:rPr>
              <a:t>Estudiante SOCEKUSS</a:t>
            </a:r>
            <a:endParaRPr lang="es-CL" sz="2000" dirty="0">
              <a:solidFill>
                <a:srgbClr val="0070C0"/>
              </a:solidFill>
            </a:endParaRPr>
          </a:p>
          <a:p>
            <a:pPr algn="just"/>
            <a:endParaRPr lang="es-CL" dirty="0"/>
          </a:p>
          <a:p>
            <a:pPr algn="just"/>
            <a:endParaRPr lang="es-CL" dirty="0"/>
          </a:p>
        </p:txBody>
      </p:sp>
    </p:spTree>
    <p:extLst>
      <p:ext uri="{BB962C8B-B14F-4D97-AF65-F5344CB8AC3E}">
        <p14:creationId xmlns:p14="http://schemas.microsoft.com/office/powerpoint/2010/main" val="32055565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996389"/>
            <a:ext cx="10515600" cy="979581"/>
          </a:xfrm>
        </p:spPr>
        <p:txBody>
          <a:bodyPr>
            <a:normAutofit fontScale="90000"/>
          </a:bodyPr>
          <a:lstStyle/>
          <a:p>
            <a:pPr algn="ctr"/>
            <a:r>
              <a:rPr lang="es-CL" b="1" dirty="0" smtClean="0"/>
              <a:t>En qué estamos actualmente en la Red para apoyar la Investigación:</a:t>
            </a:r>
            <a:endParaRPr lang="es-CL" b="1"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876272326"/>
              </p:ext>
            </p:extLst>
          </p:nvPr>
        </p:nvGraphicFramePr>
        <p:xfrm>
          <a:off x="838200" y="2154874"/>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0713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screen">
            <a:extLst>
              <a:ext uri="{28A0092B-C50C-407E-A947-70E740481C1C}">
                <a14:useLocalDpi xmlns:a14="http://schemas.microsoft.com/office/drawing/2010/main"/>
              </a:ext>
            </a:extLst>
          </a:blip>
          <a:srcRect l="29495" t="6667" r="29471" b="29744"/>
          <a:stretch/>
        </p:blipFill>
        <p:spPr>
          <a:xfrm>
            <a:off x="2588499" y="1219200"/>
            <a:ext cx="7289793" cy="51171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75131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411819" cy="6357258"/>
          </a:xfrm>
          <a:prstGeom prst="rect">
            <a:avLst/>
          </a:prstGeom>
        </p:spPr>
      </p:pic>
      <p:pic>
        <p:nvPicPr>
          <p:cNvPr id="5" name="Imagen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89442" y="113211"/>
            <a:ext cx="6002557" cy="6422571"/>
          </a:xfrm>
          <a:prstGeom prst="rect">
            <a:avLst/>
          </a:prstGeom>
        </p:spPr>
      </p:pic>
    </p:spTree>
    <p:extLst>
      <p:ext uri="{BB962C8B-B14F-4D97-AF65-F5344CB8AC3E}">
        <p14:creationId xmlns:p14="http://schemas.microsoft.com/office/powerpoint/2010/main" val="3317400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970120"/>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5799" y="1217230"/>
            <a:ext cx="10515600" cy="979581"/>
          </a:xfrm>
        </p:spPr>
        <p:txBody>
          <a:bodyPr>
            <a:normAutofit fontScale="90000"/>
          </a:bodyPr>
          <a:lstStyle/>
          <a:p>
            <a:pPr algn="ctr"/>
            <a:r>
              <a:rPr lang="es-CL" b="1" dirty="0" smtClean="0"/>
              <a:t>Presentación “Las Bases de Datos van a clases”, XIV Conferencia Internacional de Bibliotecología, </a:t>
            </a:r>
            <a:br>
              <a:rPr lang="es-CL" b="1" dirty="0" smtClean="0"/>
            </a:br>
            <a:r>
              <a:rPr lang="es-CL" b="1" dirty="0" smtClean="0"/>
              <a:t>29ª. Feria Internacional del libro de Santiago.</a:t>
            </a:r>
            <a:endParaRPr lang="es-CL" b="1" dirty="0"/>
          </a:p>
        </p:txBody>
      </p:sp>
      <p:pic>
        <p:nvPicPr>
          <p:cNvPr id="4" name="Marcador de contenido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454977" y="2584739"/>
            <a:ext cx="4977245" cy="37329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Elipse 6"/>
          <p:cNvSpPr/>
          <p:nvPr/>
        </p:nvSpPr>
        <p:spPr>
          <a:xfrm>
            <a:off x="8866910" y="3363624"/>
            <a:ext cx="2854036" cy="2175164"/>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smtClean="0"/>
              <a:t>Además la Red realizó  Coloquios con Académicos en los años 2009 y 2010, uno de los temas principales: ALFIN</a:t>
            </a:r>
            <a:endParaRPr lang="es-CL" dirty="0"/>
          </a:p>
        </p:txBody>
      </p:sp>
    </p:spTree>
    <p:extLst>
      <p:ext uri="{BB962C8B-B14F-4D97-AF65-F5344CB8AC3E}">
        <p14:creationId xmlns:p14="http://schemas.microsoft.com/office/powerpoint/2010/main" val="38577790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b="1" dirty="0" smtClean="0"/>
              <a:t>Comparativo: Bases de datos disponibles</a:t>
            </a:r>
            <a:endParaRPr lang="es-ES_tradnl" b="1" dirty="0"/>
          </a:p>
        </p:txBody>
      </p:sp>
      <p:pic>
        <p:nvPicPr>
          <p:cNvPr id="10" name="Imagen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508" y="3144612"/>
            <a:ext cx="1214299" cy="260141"/>
          </a:xfrm>
          <a:prstGeom prst="rect">
            <a:avLst/>
          </a:prstGeom>
        </p:spPr>
      </p:pic>
      <p:pic>
        <p:nvPicPr>
          <p:cNvPr id="11" name="Imagen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68874" y="3085438"/>
            <a:ext cx="1471843" cy="312672"/>
          </a:xfrm>
          <a:prstGeom prst="rect">
            <a:avLst/>
          </a:prstGeom>
        </p:spPr>
      </p:pic>
      <p:graphicFrame>
        <p:nvGraphicFramePr>
          <p:cNvPr id="44" name="Diagrama 43"/>
          <p:cNvGraphicFramePr/>
          <p:nvPr>
            <p:extLst>
              <p:ext uri="{D42A27DB-BD31-4B8C-83A1-F6EECF244321}">
                <p14:modId xmlns:p14="http://schemas.microsoft.com/office/powerpoint/2010/main" val="2834060342"/>
              </p:ext>
            </p:extLst>
          </p:nvPr>
        </p:nvGraphicFramePr>
        <p:xfrm>
          <a:off x="2168874" y="5255124"/>
          <a:ext cx="5925076" cy="12090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Imagen 1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835207" y="2116553"/>
            <a:ext cx="1793160" cy="316242"/>
          </a:xfrm>
          <a:prstGeom prst="rect">
            <a:avLst/>
          </a:prstGeom>
        </p:spPr>
      </p:pic>
      <p:pic>
        <p:nvPicPr>
          <p:cNvPr id="21" name="Imagen 2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971835" y="2067504"/>
            <a:ext cx="1282582" cy="337029"/>
          </a:xfrm>
          <a:prstGeom prst="rect">
            <a:avLst/>
          </a:prstGeom>
        </p:spPr>
      </p:pic>
      <p:pic>
        <p:nvPicPr>
          <p:cNvPr id="22" name="Imagen 2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976596" y="2157051"/>
            <a:ext cx="1489063" cy="322734"/>
          </a:xfrm>
          <a:prstGeom prst="rect">
            <a:avLst/>
          </a:prstGeom>
        </p:spPr>
      </p:pic>
      <p:pic>
        <p:nvPicPr>
          <p:cNvPr id="23" name="Imagen 22"/>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835207" y="2776925"/>
            <a:ext cx="1047885" cy="238055"/>
          </a:xfrm>
          <a:prstGeom prst="rect">
            <a:avLst/>
          </a:prstGeom>
        </p:spPr>
      </p:pic>
      <p:pic>
        <p:nvPicPr>
          <p:cNvPr id="24" name="Imagen 2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805380" y="2592216"/>
            <a:ext cx="1724862" cy="411811"/>
          </a:xfrm>
          <a:prstGeom prst="rect">
            <a:avLst/>
          </a:prstGeom>
        </p:spPr>
      </p:pic>
      <p:pic>
        <p:nvPicPr>
          <p:cNvPr id="25" name="Imagen 24"/>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801980" y="4129172"/>
            <a:ext cx="1354948" cy="1125952"/>
          </a:xfrm>
          <a:prstGeom prst="rect">
            <a:avLst/>
          </a:prstGeom>
        </p:spPr>
      </p:pic>
      <p:pic>
        <p:nvPicPr>
          <p:cNvPr id="26" name="Imagen 25"/>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895736" y="2604179"/>
            <a:ext cx="971772" cy="294308"/>
          </a:xfrm>
          <a:prstGeom prst="rect">
            <a:avLst/>
          </a:prstGeom>
        </p:spPr>
      </p:pic>
      <p:pic>
        <p:nvPicPr>
          <p:cNvPr id="27" name="Imagen 26"/>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530242" y="4941654"/>
            <a:ext cx="1106778" cy="434197"/>
          </a:xfrm>
          <a:prstGeom prst="rect">
            <a:avLst/>
          </a:prstGeom>
        </p:spPr>
      </p:pic>
      <p:pic>
        <p:nvPicPr>
          <p:cNvPr id="28" name="Imagen 27"/>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877596" y="3100899"/>
            <a:ext cx="1123516" cy="754478"/>
          </a:xfrm>
          <a:prstGeom prst="rect">
            <a:avLst/>
          </a:prstGeom>
        </p:spPr>
      </p:pic>
      <p:pic>
        <p:nvPicPr>
          <p:cNvPr id="29" name="Imagen 28"/>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893282" y="3207482"/>
            <a:ext cx="1525189" cy="275099"/>
          </a:xfrm>
          <a:prstGeom prst="rect">
            <a:avLst/>
          </a:prstGeom>
        </p:spPr>
      </p:pic>
      <p:pic>
        <p:nvPicPr>
          <p:cNvPr id="30" name="Imagen 29"/>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629236" y="4540105"/>
            <a:ext cx="1284371" cy="164319"/>
          </a:xfrm>
          <a:prstGeom prst="rect">
            <a:avLst/>
          </a:prstGeom>
        </p:spPr>
      </p:pic>
      <p:pic>
        <p:nvPicPr>
          <p:cNvPr id="31" name="Imagen 30"/>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868223" y="4464198"/>
            <a:ext cx="1103311" cy="316135"/>
          </a:xfrm>
          <a:prstGeom prst="rect">
            <a:avLst/>
          </a:prstGeom>
        </p:spPr>
      </p:pic>
      <p:pic>
        <p:nvPicPr>
          <p:cNvPr id="32" name="Imagen 31"/>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905535" y="3078861"/>
            <a:ext cx="1560124" cy="390031"/>
          </a:xfrm>
          <a:prstGeom prst="rect">
            <a:avLst/>
          </a:prstGeom>
        </p:spPr>
      </p:pic>
      <p:pic>
        <p:nvPicPr>
          <p:cNvPr id="33" name="Imagen 32"/>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5892243" y="3807007"/>
            <a:ext cx="1550960" cy="447812"/>
          </a:xfrm>
          <a:prstGeom prst="rect">
            <a:avLst/>
          </a:prstGeom>
        </p:spPr>
      </p:pic>
      <p:pic>
        <p:nvPicPr>
          <p:cNvPr id="34" name="Imagen 33"/>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885294" y="3807007"/>
            <a:ext cx="1255069" cy="322165"/>
          </a:xfrm>
          <a:prstGeom prst="rect">
            <a:avLst/>
          </a:prstGeom>
        </p:spPr>
      </p:pic>
      <p:pic>
        <p:nvPicPr>
          <p:cNvPr id="35" name="Imagen 34"/>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9346552" y="3708143"/>
            <a:ext cx="924870" cy="341246"/>
          </a:xfrm>
          <a:prstGeom prst="rect">
            <a:avLst/>
          </a:prstGeom>
        </p:spPr>
      </p:pic>
      <p:pic>
        <p:nvPicPr>
          <p:cNvPr id="36" name="Imagen 35"/>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7727105" y="4953001"/>
            <a:ext cx="1150956" cy="423429"/>
          </a:xfrm>
          <a:prstGeom prst="rect">
            <a:avLst/>
          </a:prstGeom>
        </p:spPr>
      </p:pic>
      <p:pic>
        <p:nvPicPr>
          <p:cNvPr id="37" name="Imagen 36"/>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10477611" y="3679096"/>
            <a:ext cx="1551904" cy="423728"/>
          </a:xfrm>
          <a:prstGeom prst="rect">
            <a:avLst/>
          </a:prstGeom>
        </p:spPr>
      </p:pic>
      <p:pic>
        <p:nvPicPr>
          <p:cNvPr id="38" name="Imagen 37"/>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1889841" y="2308319"/>
            <a:ext cx="1157231" cy="777119"/>
          </a:xfrm>
          <a:prstGeom prst="rect">
            <a:avLst/>
          </a:prstGeom>
        </p:spPr>
      </p:pic>
      <p:pic>
        <p:nvPicPr>
          <p:cNvPr id="39" name="Imagen 3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29020" y="2481404"/>
            <a:ext cx="1188191" cy="269929"/>
          </a:xfrm>
          <a:prstGeom prst="rect">
            <a:avLst/>
          </a:prstGeom>
        </p:spPr>
      </p:pic>
      <p:pic>
        <p:nvPicPr>
          <p:cNvPr id="3" name="Imagen 2"/>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3396308" y="2118001"/>
            <a:ext cx="879847" cy="977151"/>
          </a:xfrm>
          <a:prstGeom prst="rect">
            <a:avLst/>
          </a:prstGeom>
        </p:spPr>
      </p:pic>
    </p:spTree>
    <p:extLst>
      <p:ext uri="{BB962C8B-B14F-4D97-AF65-F5344CB8AC3E}">
        <p14:creationId xmlns:p14="http://schemas.microsoft.com/office/powerpoint/2010/main" val="476144570"/>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39981" y="1065967"/>
            <a:ext cx="10515600" cy="979581"/>
          </a:xfrm>
        </p:spPr>
        <p:txBody>
          <a:bodyPr/>
          <a:lstStyle/>
          <a:p>
            <a:r>
              <a:rPr lang="es-ES_tradnl" b="1" dirty="0" smtClean="0"/>
              <a:t>Datos comparativos: Consultas a EBSCO</a:t>
            </a:r>
            <a:endParaRPr lang="es-ES_tradnl" b="1" dirty="0"/>
          </a:p>
        </p:txBody>
      </p:sp>
      <p:graphicFrame>
        <p:nvGraphicFramePr>
          <p:cNvPr id="10" name="Marcador de contenido 9"/>
          <p:cNvGraphicFramePr>
            <a:graphicFrameLocks noGrp="1"/>
          </p:cNvGraphicFramePr>
          <p:nvPr>
            <p:ph idx="1"/>
            <p:extLst>
              <p:ext uri="{D42A27DB-BD31-4B8C-83A1-F6EECF244321}">
                <p14:modId xmlns:p14="http://schemas.microsoft.com/office/powerpoint/2010/main" val="2875441166"/>
              </p:ext>
            </p:extLst>
          </p:nvPr>
        </p:nvGraphicFramePr>
        <p:xfrm>
          <a:off x="284019" y="2045548"/>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p:cNvSpPr txBox="1"/>
          <p:nvPr/>
        </p:nvSpPr>
        <p:spPr>
          <a:xfrm>
            <a:off x="9840686" y="4450081"/>
            <a:ext cx="1914895" cy="923330"/>
          </a:xfrm>
          <a:prstGeom prst="rect">
            <a:avLst/>
          </a:prstGeom>
          <a:noFill/>
        </p:spPr>
        <p:txBody>
          <a:bodyPr wrap="square" rtlCol="0">
            <a:spAutoFit/>
          </a:bodyPr>
          <a:lstStyle/>
          <a:p>
            <a:r>
              <a:rPr lang="es-CL" dirty="0" smtClean="0">
                <a:solidFill>
                  <a:srgbClr val="7030A0"/>
                </a:solidFill>
              </a:rPr>
              <a:t>*2018 llegamos a </a:t>
            </a:r>
          </a:p>
          <a:p>
            <a:r>
              <a:rPr lang="es-CL" dirty="0" smtClean="0">
                <a:solidFill>
                  <a:srgbClr val="7030A0"/>
                </a:solidFill>
              </a:rPr>
              <a:t>19.321.351 Consultas</a:t>
            </a:r>
            <a:endParaRPr lang="es-CL" dirty="0">
              <a:solidFill>
                <a:srgbClr val="7030A0"/>
              </a:solidFill>
            </a:endParaRPr>
          </a:p>
        </p:txBody>
      </p:sp>
    </p:spTree>
    <p:extLst>
      <p:ext uri="{BB962C8B-B14F-4D97-AF65-F5344CB8AC3E}">
        <p14:creationId xmlns:p14="http://schemas.microsoft.com/office/powerpoint/2010/main" val="187888300"/>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b="1" dirty="0" smtClean="0"/>
              <a:t>Incremento de uso de EBSCO por año</a:t>
            </a:r>
            <a:endParaRPr lang="es-CL" b="1" dirty="0"/>
          </a:p>
        </p:txBody>
      </p:sp>
      <p:graphicFrame>
        <p:nvGraphicFramePr>
          <p:cNvPr id="4" name="Marcador de contenido 4"/>
          <p:cNvGraphicFramePr>
            <a:graphicFrameLocks noGrp="1"/>
          </p:cNvGraphicFramePr>
          <p:nvPr>
            <p:ph idx="1"/>
            <p:extLst>
              <p:ext uri="{D42A27DB-BD31-4B8C-83A1-F6EECF244321}">
                <p14:modId xmlns:p14="http://schemas.microsoft.com/office/powerpoint/2010/main" val="2051106339"/>
              </p:ext>
            </p:extLst>
          </p:nvPr>
        </p:nvGraphicFramePr>
        <p:xfrm>
          <a:off x="1837981" y="182357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405096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dirty="0" smtClean="0"/>
              <a:t>Datos comparativos: Talleres ALFIN</a:t>
            </a:r>
            <a:endParaRPr lang="es-ES_tradnl" dirty="0"/>
          </a:p>
        </p:txBody>
      </p:sp>
      <p:graphicFrame>
        <p:nvGraphicFramePr>
          <p:cNvPr id="5" name="Tabla 4"/>
          <p:cNvGraphicFramePr>
            <a:graphicFrameLocks noGrp="1"/>
          </p:cNvGraphicFramePr>
          <p:nvPr>
            <p:extLst>
              <p:ext uri="{D42A27DB-BD31-4B8C-83A1-F6EECF244321}">
                <p14:modId xmlns:p14="http://schemas.microsoft.com/office/powerpoint/2010/main" val="3857369244"/>
              </p:ext>
            </p:extLst>
          </p:nvPr>
        </p:nvGraphicFramePr>
        <p:xfrm>
          <a:off x="838200" y="2008570"/>
          <a:ext cx="4611217" cy="2011680"/>
        </p:xfrm>
        <a:graphic>
          <a:graphicData uri="http://schemas.openxmlformats.org/drawingml/2006/table">
            <a:tbl>
              <a:tblPr firstRow="1" bandRow="1">
                <a:tableStyleId>{5C22544A-7EE6-4342-B048-85BDC9FD1C3A}</a:tableStyleId>
              </a:tblPr>
              <a:tblGrid>
                <a:gridCol w="1689444">
                  <a:extLst>
                    <a:ext uri="{9D8B030D-6E8A-4147-A177-3AD203B41FA5}">
                      <a16:colId xmlns:a16="http://schemas.microsoft.com/office/drawing/2014/main" xmlns="" val="334631003"/>
                    </a:ext>
                  </a:extLst>
                </a:gridCol>
                <a:gridCol w="1203083">
                  <a:extLst>
                    <a:ext uri="{9D8B030D-6E8A-4147-A177-3AD203B41FA5}">
                      <a16:colId xmlns:a16="http://schemas.microsoft.com/office/drawing/2014/main" xmlns="" val="3073721578"/>
                    </a:ext>
                  </a:extLst>
                </a:gridCol>
                <a:gridCol w="1718690">
                  <a:extLst>
                    <a:ext uri="{9D8B030D-6E8A-4147-A177-3AD203B41FA5}">
                      <a16:colId xmlns:a16="http://schemas.microsoft.com/office/drawing/2014/main" xmlns="" val="1955021475"/>
                    </a:ext>
                  </a:extLst>
                </a:gridCol>
              </a:tblGrid>
              <a:tr h="550701">
                <a:tc>
                  <a:txBody>
                    <a:bodyPr/>
                    <a:lstStyle/>
                    <a:p>
                      <a:pPr algn="ctr"/>
                      <a:r>
                        <a:rPr lang="es-CL" dirty="0" smtClean="0"/>
                        <a:t>2009</a:t>
                      </a:r>
                      <a:endParaRPr lang="es-CL" dirty="0"/>
                    </a:p>
                  </a:txBody>
                  <a:tcPr/>
                </a:tc>
                <a:tc>
                  <a:txBody>
                    <a:bodyPr/>
                    <a:lstStyle/>
                    <a:p>
                      <a:pPr algn="ctr"/>
                      <a:r>
                        <a:rPr lang="es-CL" dirty="0" smtClean="0"/>
                        <a:t>N° Talleres realizados</a:t>
                      </a:r>
                      <a:endParaRPr lang="es-CL" dirty="0"/>
                    </a:p>
                  </a:txBody>
                  <a:tcPr/>
                </a:tc>
                <a:tc>
                  <a:txBody>
                    <a:bodyPr/>
                    <a:lstStyle/>
                    <a:p>
                      <a:pPr algn="ctr"/>
                      <a:r>
                        <a:rPr lang="es-CL" dirty="0" smtClean="0"/>
                        <a:t>N° Asistentes</a:t>
                      </a:r>
                      <a:r>
                        <a:rPr lang="es-CL" baseline="0" dirty="0" smtClean="0"/>
                        <a:t> de Pregrado</a:t>
                      </a:r>
                      <a:endParaRPr lang="es-CL" dirty="0"/>
                    </a:p>
                  </a:txBody>
                  <a:tcPr/>
                </a:tc>
                <a:extLst>
                  <a:ext uri="{0D108BD9-81ED-4DB2-BD59-A6C34878D82A}">
                    <a16:rowId xmlns:a16="http://schemas.microsoft.com/office/drawing/2014/main" xmlns="" val="2667969549"/>
                  </a:ext>
                </a:extLst>
              </a:tr>
              <a:tr h="314686">
                <a:tc>
                  <a:txBody>
                    <a:bodyPr/>
                    <a:lstStyle/>
                    <a:p>
                      <a:r>
                        <a:rPr lang="es-CL" dirty="0" smtClean="0"/>
                        <a:t>Concepción</a:t>
                      </a:r>
                      <a:endParaRPr lang="es-CL" dirty="0"/>
                    </a:p>
                  </a:txBody>
                  <a:tcPr/>
                </a:tc>
                <a:tc>
                  <a:txBody>
                    <a:bodyPr/>
                    <a:lstStyle/>
                    <a:p>
                      <a:pPr algn="ctr"/>
                      <a:r>
                        <a:rPr lang="es-CL" dirty="0" smtClean="0"/>
                        <a:t>22</a:t>
                      </a:r>
                      <a:endParaRPr lang="es-CL" dirty="0"/>
                    </a:p>
                  </a:txBody>
                  <a:tcPr/>
                </a:tc>
                <a:tc>
                  <a:txBody>
                    <a:bodyPr/>
                    <a:lstStyle/>
                    <a:p>
                      <a:pPr algn="ctr"/>
                      <a:r>
                        <a:rPr lang="es-CL" dirty="0" smtClean="0"/>
                        <a:t>673</a:t>
                      </a:r>
                      <a:endParaRPr lang="es-CL" dirty="0"/>
                    </a:p>
                  </a:txBody>
                  <a:tcPr/>
                </a:tc>
                <a:extLst>
                  <a:ext uri="{0D108BD9-81ED-4DB2-BD59-A6C34878D82A}">
                    <a16:rowId xmlns:a16="http://schemas.microsoft.com/office/drawing/2014/main" xmlns="" val="1604397590"/>
                  </a:ext>
                </a:extLst>
              </a:tr>
              <a:tr h="550701">
                <a:tc>
                  <a:txBody>
                    <a:bodyPr/>
                    <a:lstStyle/>
                    <a:p>
                      <a:r>
                        <a:rPr lang="es-CL" dirty="0" smtClean="0"/>
                        <a:t>Patagonia</a:t>
                      </a:r>
                      <a:endParaRPr lang="es-CL" dirty="0"/>
                    </a:p>
                  </a:txBody>
                  <a:tcPr/>
                </a:tc>
                <a:tc>
                  <a:txBody>
                    <a:bodyPr/>
                    <a:lstStyle/>
                    <a:p>
                      <a:pPr algn="ctr"/>
                      <a:r>
                        <a:rPr lang="es-CL" dirty="0" smtClean="0"/>
                        <a:t>23</a:t>
                      </a:r>
                      <a:endParaRPr lang="es-CL" dirty="0"/>
                    </a:p>
                  </a:txBody>
                  <a:tcPr/>
                </a:tc>
                <a:tc>
                  <a:txBody>
                    <a:bodyPr/>
                    <a:lstStyle/>
                    <a:p>
                      <a:pPr algn="ctr"/>
                      <a:r>
                        <a:rPr lang="es-CL" dirty="0" smtClean="0"/>
                        <a:t>690</a:t>
                      </a:r>
                    </a:p>
                    <a:p>
                      <a:pPr algn="ctr"/>
                      <a:endParaRPr lang="es-CL" dirty="0" smtClean="0"/>
                    </a:p>
                  </a:txBody>
                  <a:tcPr/>
                </a:tc>
                <a:extLst>
                  <a:ext uri="{0D108BD9-81ED-4DB2-BD59-A6C34878D82A}">
                    <a16:rowId xmlns:a16="http://schemas.microsoft.com/office/drawing/2014/main" xmlns="" val="261817463"/>
                  </a:ext>
                </a:extLst>
              </a:tr>
              <a:tr h="314686">
                <a:tc>
                  <a:txBody>
                    <a:bodyPr/>
                    <a:lstStyle/>
                    <a:p>
                      <a:r>
                        <a:rPr lang="es-CL" dirty="0" smtClean="0"/>
                        <a:t>Total</a:t>
                      </a:r>
                      <a:endParaRPr lang="es-CL" dirty="0"/>
                    </a:p>
                  </a:txBody>
                  <a:tcPr/>
                </a:tc>
                <a:tc>
                  <a:txBody>
                    <a:bodyPr/>
                    <a:lstStyle/>
                    <a:p>
                      <a:pPr algn="ctr"/>
                      <a:r>
                        <a:rPr lang="es-CL" dirty="0" smtClean="0"/>
                        <a:t>55</a:t>
                      </a:r>
                      <a:endParaRPr lang="es-CL" dirty="0"/>
                    </a:p>
                  </a:txBody>
                  <a:tcPr/>
                </a:tc>
                <a:tc>
                  <a:txBody>
                    <a:bodyPr/>
                    <a:lstStyle/>
                    <a:p>
                      <a:pPr algn="ctr"/>
                      <a:r>
                        <a:rPr lang="es-CL" dirty="0" smtClean="0"/>
                        <a:t>1.363</a:t>
                      </a:r>
                    </a:p>
                  </a:txBody>
                  <a:tcPr/>
                </a:tc>
                <a:extLst>
                  <a:ext uri="{0D108BD9-81ED-4DB2-BD59-A6C34878D82A}">
                    <a16:rowId xmlns:a16="http://schemas.microsoft.com/office/drawing/2014/main" xmlns="" val="435326747"/>
                  </a:ext>
                </a:extLst>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1987291729"/>
              </p:ext>
            </p:extLst>
          </p:nvPr>
        </p:nvGraphicFramePr>
        <p:xfrm>
          <a:off x="5779477" y="2891542"/>
          <a:ext cx="6260122" cy="3256039"/>
        </p:xfrm>
        <a:graphic>
          <a:graphicData uri="http://schemas.openxmlformats.org/drawingml/2006/table">
            <a:tbl>
              <a:tblPr firstRow="1" firstCol="1" bandRow="1">
                <a:tableStyleId>{5C22544A-7EE6-4342-B048-85BDC9FD1C3A}</a:tableStyleId>
              </a:tblPr>
              <a:tblGrid>
                <a:gridCol w="1223887">
                  <a:extLst>
                    <a:ext uri="{9D8B030D-6E8A-4147-A177-3AD203B41FA5}">
                      <a16:colId xmlns:a16="http://schemas.microsoft.com/office/drawing/2014/main" xmlns="" val="122043092"/>
                    </a:ext>
                  </a:extLst>
                </a:gridCol>
                <a:gridCol w="1230994">
                  <a:extLst>
                    <a:ext uri="{9D8B030D-6E8A-4147-A177-3AD203B41FA5}">
                      <a16:colId xmlns:a16="http://schemas.microsoft.com/office/drawing/2014/main" xmlns="" val="433179772"/>
                    </a:ext>
                  </a:extLst>
                </a:gridCol>
                <a:gridCol w="1230994">
                  <a:extLst>
                    <a:ext uri="{9D8B030D-6E8A-4147-A177-3AD203B41FA5}">
                      <a16:colId xmlns:a16="http://schemas.microsoft.com/office/drawing/2014/main" xmlns="" val="1816835749"/>
                    </a:ext>
                  </a:extLst>
                </a:gridCol>
                <a:gridCol w="1230994">
                  <a:extLst>
                    <a:ext uri="{9D8B030D-6E8A-4147-A177-3AD203B41FA5}">
                      <a16:colId xmlns:a16="http://schemas.microsoft.com/office/drawing/2014/main" xmlns="" val="4067737007"/>
                    </a:ext>
                  </a:extLst>
                </a:gridCol>
                <a:gridCol w="1343253">
                  <a:extLst>
                    <a:ext uri="{9D8B030D-6E8A-4147-A177-3AD203B41FA5}">
                      <a16:colId xmlns:a16="http://schemas.microsoft.com/office/drawing/2014/main" xmlns="" val="1902199433"/>
                    </a:ext>
                  </a:extLst>
                </a:gridCol>
              </a:tblGrid>
              <a:tr h="332138">
                <a:tc gridSpan="5">
                  <a:txBody>
                    <a:bodyPr/>
                    <a:lstStyle/>
                    <a:p>
                      <a:pPr algn="ctr">
                        <a:spcAft>
                          <a:spcPts val="0"/>
                        </a:spcAft>
                      </a:pPr>
                      <a:r>
                        <a:rPr lang="es-CL" sz="1800" dirty="0">
                          <a:effectLst/>
                        </a:rPr>
                        <a:t>Talleres ALFIN hasta el 30 de septiembre 2019</a:t>
                      </a:r>
                      <a:endParaRPr lang="es-CL" sz="1800" dirty="0">
                        <a:effectLst/>
                        <a:latin typeface="Calibri" panose="020F0502020204030204" pitchFamily="34" charset="0"/>
                        <a:ea typeface="Calibri" panose="020F0502020204030204" pitchFamily="34" charset="0"/>
                      </a:endParaRPr>
                    </a:p>
                  </a:txBody>
                  <a:tcPr marL="44450" marR="44450" marT="0" marB="0" anchor="b"/>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xmlns="" val="3797243455"/>
                  </a:ext>
                </a:extLst>
              </a:tr>
              <a:tr h="664276">
                <a:tc>
                  <a:txBody>
                    <a:bodyPr/>
                    <a:lstStyle/>
                    <a:p>
                      <a:pPr algn="l">
                        <a:spcAft>
                          <a:spcPts val="0"/>
                        </a:spcAft>
                      </a:pPr>
                      <a:r>
                        <a:rPr lang="es-CL" sz="1100" dirty="0">
                          <a:effectLst/>
                        </a:rPr>
                        <a:t> </a:t>
                      </a:r>
                      <a:r>
                        <a:rPr lang="es-CL" sz="1100" dirty="0" smtClean="0">
                          <a:effectLst/>
                        </a:rPr>
                        <a:t>SEDE/CAMPUS</a:t>
                      </a:r>
                      <a:endParaRPr lang="es-CL" sz="1100" dirty="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es-CL" sz="1800" dirty="0" smtClean="0">
                          <a:effectLst/>
                        </a:rPr>
                        <a:t>N° Talleres </a:t>
                      </a:r>
                      <a:r>
                        <a:rPr lang="es-CL" sz="1800" dirty="0">
                          <a:effectLst/>
                        </a:rPr>
                        <a:t>realizados</a:t>
                      </a:r>
                      <a:endParaRPr lang="es-CL" sz="1800" dirty="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es-CL" sz="1800" dirty="0">
                          <a:effectLst/>
                        </a:rPr>
                        <a:t>Asistentes</a:t>
                      </a:r>
                      <a:br>
                        <a:rPr lang="es-CL" sz="1800" dirty="0">
                          <a:effectLst/>
                        </a:rPr>
                      </a:br>
                      <a:r>
                        <a:rPr lang="es-CL" sz="1800" dirty="0">
                          <a:effectLst/>
                        </a:rPr>
                        <a:t>pregrado</a:t>
                      </a:r>
                      <a:endParaRPr lang="es-CL" sz="1800" dirty="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es-CL" sz="1800">
                          <a:effectLst/>
                        </a:rPr>
                        <a:t>Asistentes</a:t>
                      </a:r>
                      <a:br>
                        <a:rPr lang="es-CL" sz="1800">
                          <a:effectLst/>
                        </a:rPr>
                      </a:br>
                      <a:r>
                        <a:rPr lang="es-CL" sz="1800">
                          <a:effectLst/>
                        </a:rPr>
                        <a:t>postgrado</a:t>
                      </a:r>
                      <a:endParaRPr lang="es-CL" sz="1800">
                        <a:effectLst/>
                        <a:latin typeface="Calibri" panose="020F0502020204030204" pitchFamily="34" charset="0"/>
                        <a:ea typeface="Calibri" panose="020F0502020204030204" pitchFamily="34" charset="0"/>
                      </a:endParaRPr>
                    </a:p>
                  </a:txBody>
                  <a:tcPr marL="44450" marR="44450" marT="0" marB="0" anchor="ctr"/>
                </a:tc>
                <a:tc>
                  <a:txBody>
                    <a:bodyPr/>
                    <a:lstStyle/>
                    <a:p>
                      <a:pPr algn="ctr">
                        <a:spcAft>
                          <a:spcPts val="0"/>
                        </a:spcAft>
                      </a:pPr>
                      <a:r>
                        <a:rPr lang="es-CL" sz="1800">
                          <a:effectLst/>
                        </a:rPr>
                        <a:t>Asistentes</a:t>
                      </a:r>
                      <a:br>
                        <a:rPr lang="es-CL" sz="1800">
                          <a:effectLst/>
                        </a:rPr>
                      </a:br>
                      <a:r>
                        <a:rPr lang="es-CL" sz="1800">
                          <a:effectLst/>
                        </a:rPr>
                        <a:t>Académicos</a:t>
                      </a:r>
                      <a:endParaRPr lang="es-CL" sz="1800">
                        <a:effectLst/>
                        <a:latin typeface="Calibri" panose="020F0502020204030204" pitchFamily="34" charset="0"/>
                        <a:ea typeface="Calibri" panose="020F0502020204030204" pitchFamily="34" charset="0"/>
                      </a:endParaRPr>
                    </a:p>
                  </a:txBody>
                  <a:tcPr marL="44450" marR="44450" marT="0" marB="0" anchor="ctr"/>
                </a:tc>
                <a:extLst>
                  <a:ext uri="{0D108BD9-81ED-4DB2-BD59-A6C34878D82A}">
                    <a16:rowId xmlns:a16="http://schemas.microsoft.com/office/drawing/2014/main" xmlns="" val="3108130660"/>
                  </a:ext>
                </a:extLst>
              </a:tr>
              <a:tr h="332138">
                <a:tc>
                  <a:txBody>
                    <a:bodyPr/>
                    <a:lstStyle/>
                    <a:p>
                      <a:pPr algn="l">
                        <a:spcAft>
                          <a:spcPts val="0"/>
                        </a:spcAft>
                      </a:pPr>
                      <a:r>
                        <a:rPr lang="es-CL" sz="1100">
                          <a:effectLst/>
                        </a:rPr>
                        <a:t>Bellavista</a:t>
                      </a:r>
                      <a:endParaRPr lang="es-CL" sz="11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es-CL" sz="1800">
                          <a:effectLst/>
                        </a:rPr>
                        <a:t>67</a:t>
                      </a:r>
                      <a:endParaRPr lang="es-CL" sz="18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es-CL" sz="1800" dirty="0">
                          <a:effectLst/>
                        </a:rPr>
                        <a:t>738</a:t>
                      </a:r>
                      <a:endParaRPr lang="es-CL" sz="1800" dirty="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es-CL" sz="1800" dirty="0">
                          <a:effectLst/>
                        </a:rPr>
                        <a:t>26</a:t>
                      </a:r>
                      <a:endParaRPr lang="es-CL" sz="1800" dirty="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es-CL" sz="1800">
                          <a:effectLst/>
                        </a:rPr>
                        <a:t>9</a:t>
                      </a:r>
                      <a:endParaRPr lang="es-CL" sz="18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xmlns="" val="3086076241"/>
                  </a:ext>
                </a:extLst>
              </a:tr>
              <a:tr h="332138">
                <a:tc>
                  <a:txBody>
                    <a:bodyPr/>
                    <a:lstStyle/>
                    <a:p>
                      <a:pPr algn="l">
                        <a:spcAft>
                          <a:spcPts val="0"/>
                        </a:spcAft>
                      </a:pPr>
                      <a:r>
                        <a:rPr lang="es-CL" sz="1100">
                          <a:effectLst/>
                        </a:rPr>
                        <a:t>Los Leones</a:t>
                      </a:r>
                      <a:endParaRPr lang="es-CL" sz="11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es-CL" sz="1800" dirty="0">
                          <a:effectLst/>
                        </a:rPr>
                        <a:t>68</a:t>
                      </a:r>
                      <a:endParaRPr lang="es-CL" sz="1800" dirty="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es-CL" sz="1800">
                          <a:effectLst/>
                        </a:rPr>
                        <a:t>1.357</a:t>
                      </a:r>
                      <a:endParaRPr lang="es-CL" sz="18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es-CL" sz="1800" dirty="0">
                          <a:effectLst/>
                        </a:rPr>
                        <a:t>51</a:t>
                      </a:r>
                      <a:endParaRPr lang="es-CL" sz="1800" dirty="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es-CL" sz="1800">
                          <a:effectLst/>
                        </a:rPr>
                        <a:t>28</a:t>
                      </a:r>
                      <a:endParaRPr lang="es-CL" sz="18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xmlns="" val="3880543948"/>
                  </a:ext>
                </a:extLst>
              </a:tr>
              <a:tr h="332138">
                <a:tc>
                  <a:txBody>
                    <a:bodyPr/>
                    <a:lstStyle/>
                    <a:p>
                      <a:pPr algn="l">
                        <a:spcAft>
                          <a:spcPts val="0"/>
                        </a:spcAft>
                      </a:pPr>
                      <a:r>
                        <a:rPr lang="es-CL" sz="1100">
                          <a:effectLst/>
                        </a:rPr>
                        <a:t>Concepción</a:t>
                      </a:r>
                      <a:endParaRPr lang="es-CL" sz="11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es-CL" sz="1800" dirty="0">
                          <a:solidFill>
                            <a:srgbClr val="C00000"/>
                          </a:solidFill>
                          <a:effectLst/>
                        </a:rPr>
                        <a:t>58</a:t>
                      </a:r>
                      <a:endParaRPr lang="es-CL" sz="1800" dirty="0">
                        <a:solidFill>
                          <a:srgbClr val="C00000"/>
                        </a:solidFill>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es-CL" sz="1800" dirty="0">
                          <a:solidFill>
                            <a:srgbClr val="C00000"/>
                          </a:solidFill>
                          <a:effectLst/>
                        </a:rPr>
                        <a:t>1.263</a:t>
                      </a:r>
                      <a:endParaRPr lang="es-CL" sz="1800" dirty="0">
                        <a:solidFill>
                          <a:srgbClr val="C00000"/>
                        </a:solidFill>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es-CL" sz="1800" dirty="0">
                          <a:effectLst/>
                        </a:rPr>
                        <a:t>0</a:t>
                      </a:r>
                      <a:endParaRPr lang="es-CL" sz="1800" dirty="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es-CL" sz="1800">
                          <a:effectLst/>
                        </a:rPr>
                        <a:t>31 </a:t>
                      </a:r>
                      <a:endParaRPr lang="es-CL" sz="18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xmlns="" val="1927170026"/>
                  </a:ext>
                </a:extLst>
              </a:tr>
              <a:tr h="332138">
                <a:tc>
                  <a:txBody>
                    <a:bodyPr/>
                    <a:lstStyle/>
                    <a:p>
                      <a:pPr algn="l">
                        <a:spcAft>
                          <a:spcPts val="0"/>
                        </a:spcAft>
                      </a:pPr>
                      <a:r>
                        <a:rPr lang="es-CL" sz="1100">
                          <a:effectLst/>
                        </a:rPr>
                        <a:t>Valdivia</a:t>
                      </a:r>
                      <a:endParaRPr lang="es-CL" sz="11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es-CL" sz="1800" dirty="0">
                          <a:effectLst/>
                        </a:rPr>
                        <a:t>38</a:t>
                      </a:r>
                      <a:endParaRPr lang="es-CL" sz="1800" dirty="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es-CL" sz="1800">
                          <a:effectLst/>
                        </a:rPr>
                        <a:t>775</a:t>
                      </a:r>
                      <a:endParaRPr lang="es-CL" sz="18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es-CL" sz="1800" dirty="0">
                          <a:effectLst/>
                        </a:rPr>
                        <a:t>22</a:t>
                      </a:r>
                      <a:endParaRPr lang="es-CL" sz="1800" dirty="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es-CL" sz="1800" dirty="0">
                          <a:effectLst/>
                        </a:rPr>
                        <a:t>0</a:t>
                      </a:r>
                      <a:endParaRPr lang="es-CL" sz="1800" dirty="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xmlns="" val="3231336460"/>
                  </a:ext>
                </a:extLst>
              </a:tr>
              <a:tr h="593728">
                <a:tc>
                  <a:txBody>
                    <a:bodyPr/>
                    <a:lstStyle/>
                    <a:p>
                      <a:pPr algn="l">
                        <a:spcAft>
                          <a:spcPts val="0"/>
                        </a:spcAft>
                      </a:pPr>
                      <a:r>
                        <a:rPr lang="es-CL" sz="1100" dirty="0" smtClean="0">
                          <a:effectLst/>
                        </a:rPr>
                        <a:t>Patagonia</a:t>
                      </a:r>
                      <a:endParaRPr lang="es-CL" sz="1100" dirty="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es-CL" sz="1800" dirty="0">
                          <a:solidFill>
                            <a:srgbClr val="C00000"/>
                          </a:solidFill>
                          <a:effectLst/>
                        </a:rPr>
                        <a:t>62</a:t>
                      </a:r>
                      <a:endParaRPr lang="es-CL" sz="1800" dirty="0">
                        <a:solidFill>
                          <a:srgbClr val="C00000"/>
                        </a:solidFill>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es-CL" sz="1800" dirty="0">
                          <a:solidFill>
                            <a:srgbClr val="C00000"/>
                          </a:solidFill>
                          <a:effectLst/>
                        </a:rPr>
                        <a:t>1.903</a:t>
                      </a:r>
                      <a:endParaRPr lang="es-CL" sz="1800" dirty="0">
                        <a:solidFill>
                          <a:srgbClr val="C00000"/>
                        </a:solidFill>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es-CL" sz="1800" dirty="0">
                          <a:effectLst/>
                        </a:rPr>
                        <a:t>82</a:t>
                      </a:r>
                      <a:endParaRPr lang="es-CL" sz="1800" dirty="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es-CL" sz="1800">
                          <a:effectLst/>
                        </a:rPr>
                        <a:t>8</a:t>
                      </a:r>
                      <a:endParaRPr lang="es-CL" sz="180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xmlns="" val="3594839649"/>
                  </a:ext>
                </a:extLst>
              </a:tr>
              <a:tr h="337345">
                <a:tc>
                  <a:txBody>
                    <a:bodyPr/>
                    <a:lstStyle/>
                    <a:p>
                      <a:pPr algn="l">
                        <a:spcAft>
                          <a:spcPts val="0"/>
                        </a:spcAft>
                      </a:pPr>
                      <a:r>
                        <a:rPr lang="es-CL" sz="1100">
                          <a:effectLst/>
                        </a:rPr>
                        <a:t>TOTAL</a:t>
                      </a:r>
                      <a:endParaRPr lang="es-CL" sz="11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es-CL" sz="1800">
                          <a:effectLst/>
                        </a:rPr>
                        <a:t>293</a:t>
                      </a:r>
                      <a:endParaRPr lang="es-CL" sz="18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es-CL" sz="1800">
                          <a:effectLst/>
                        </a:rPr>
                        <a:t>6.036</a:t>
                      </a:r>
                      <a:endParaRPr lang="es-CL" sz="18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es-CL" sz="1800">
                          <a:effectLst/>
                        </a:rPr>
                        <a:t>181</a:t>
                      </a:r>
                      <a:endParaRPr lang="es-CL" sz="1800">
                        <a:effectLst/>
                        <a:latin typeface="Calibri" panose="020F0502020204030204" pitchFamily="34" charset="0"/>
                        <a:ea typeface="Calibri" panose="020F0502020204030204" pitchFamily="34" charset="0"/>
                      </a:endParaRPr>
                    </a:p>
                  </a:txBody>
                  <a:tcPr marL="44450" marR="44450" marT="0" marB="0" anchor="b"/>
                </a:tc>
                <a:tc>
                  <a:txBody>
                    <a:bodyPr/>
                    <a:lstStyle/>
                    <a:p>
                      <a:pPr algn="ctr">
                        <a:spcAft>
                          <a:spcPts val="0"/>
                        </a:spcAft>
                      </a:pPr>
                      <a:r>
                        <a:rPr lang="es-CL" sz="1800" dirty="0">
                          <a:effectLst/>
                        </a:rPr>
                        <a:t>76</a:t>
                      </a:r>
                      <a:endParaRPr lang="es-CL" sz="1800" dirty="0">
                        <a:effectLst/>
                        <a:latin typeface="Calibri" panose="020F0502020204030204" pitchFamily="34" charset="0"/>
                        <a:ea typeface="Calibri" panose="020F0502020204030204" pitchFamily="34" charset="0"/>
                      </a:endParaRPr>
                    </a:p>
                  </a:txBody>
                  <a:tcPr marL="44450" marR="44450" marT="0" marB="0" anchor="b"/>
                </a:tc>
                <a:extLst>
                  <a:ext uri="{0D108BD9-81ED-4DB2-BD59-A6C34878D82A}">
                    <a16:rowId xmlns:a16="http://schemas.microsoft.com/office/drawing/2014/main" xmlns="" val="1860982995"/>
                  </a:ext>
                </a:extLst>
              </a:tr>
            </a:tbl>
          </a:graphicData>
        </a:graphic>
      </p:graphicFrame>
    </p:spTree>
    <p:extLst>
      <p:ext uri="{BB962C8B-B14F-4D97-AF65-F5344CB8AC3E}">
        <p14:creationId xmlns:p14="http://schemas.microsoft.com/office/powerpoint/2010/main" val="1907937499"/>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3777335529"/>
              </p:ext>
            </p:extLst>
          </p:nvPr>
        </p:nvGraphicFramePr>
        <p:xfrm>
          <a:off x="-1336964" y="1246910"/>
          <a:ext cx="7876309" cy="45858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7"/>
          <a:stretch>
            <a:fillRect/>
          </a:stretch>
        </p:blipFill>
        <p:spPr>
          <a:xfrm>
            <a:off x="5278581" y="363008"/>
            <a:ext cx="6492803" cy="5938019"/>
          </a:xfrm>
          <a:prstGeom prst="rect">
            <a:avLst/>
          </a:prstGeom>
        </p:spPr>
      </p:pic>
    </p:spTree>
    <p:extLst>
      <p:ext uri="{BB962C8B-B14F-4D97-AF65-F5344CB8AC3E}">
        <p14:creationId xmlns:p14="http://schemas.microsoft.com/office/powerpoint/2010/main" val="42740646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9491" y="719838"/>
            <a:ext cx="10837985" cy="979581"/>
          </a:xfrm>
        </p:spPr>
        <p:txBody>
          <a:bodyPr>
            <a:normAutofit/>
          </a:bodyPr>
          <a:lstStyle/>
          <a:p>
            <a:r>
              <a:rPr lang="es-CL" b="1" dirty="0" smtClean="0"/>
              <a:t>Estrategias desarrolladas</a:t>
            </a:r>
            <a:endParaRPr lang="es-CL" b="1"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186935910"/>
              </p:ext>
            </p:extLst>
          </p:nvPr>
        </p:nvGraphicFramePr>
        <p:xfrm>
          <a:off x="318656" y="858983"/>
          <a:ext cx="11526980" cy="5430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40819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722</TotalTime>
  <Words>1387</Words>
  <Application>Microsoft Office PowerPoint</Application>
  <PresentationFormat>Panorámica</PresentationFormat>
  <Paragraphs>151</Paragraphs>
  <Slides>24</Slides>
  <Notes>3</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24</vt:i4>
      </vt:variant>
    </vt:vector>
  </HeadingPairs>
  <TitlesOfParts>
    <vt:vector size="28" baseType="lpstr">
      <vt:lpstr>Arial</vt:lpstr>
      <vt:lpstr>Calibri</vt:lpstr>
      <vt:lpstr>Calibri Light</vt:lpstr>
      <vt:lpstr>Tema de Office</vt:lpstr>
      <vt:lpstr> La experiencia de la Red de Bibliotecas de la Universidad San Sebastián en el apoyo a la investigación: Un trabajo que comenzó hace 10 años.</vt:lpstr>
      <vt:lpstr>Nuestro inicio</vt:lpstr>
      <vt:lpstr>Presentación “Las Bases de Datos van a clases”, XIV Conferencia Internacional de Bibliotecología,  29ª. Feria Internacional del libro de Santiago.</vt:lpstr>
      <vt:lpstr>Comparativo: Bases de datos disponibles</vt:lpstr>
      <vt:lpstr>Datos comparativos: Consultas a EBSCO</vt:lpstr>
      <vt:lpstr>Incremento de uso de EBSCO por año</vt:lpstr>
      <vt:lpstr>Datos comparativos: Talleres ALFIN</vt:lpstr>
      <vt:lpstr>Presentación de PowerPoint</vt:lpstr>
      <vt:lpstr>Estrategias desarrolladas</vt:lpstr>
      <vt:lpstr>Red de Bibliotecas alineada con objetivos de la USS</vt:lpstr>
      <vt:lpstr>De las preguntas frecuentes recibidas en talleres ALFIN y en Tutorías, nacen los siguientes documentos: </vt:lpstr>
      <vt:lpstr>Capacitación de Proveedores</vt:lpstr>
      <vt:lpstr>Talleres ALFIN</vt:lpstr>
      <vt:lpstr>Presentación de PowerPoint</vt:lpstr>
      <vt:lpstr>Presentación de PowerPoint</vt:lpstr>
      <vt:lpstr>Taller para docentes e Investigadores, 2019 </vt:lpstr>
      <vt:lpstr>Relatos de Experiencia</vt:lpstr>
      <vt:lpstr>1. ¿Por qué solicitó los talleres ALFIN?</vt:lpstr>
      <vt:lpstr>2. ¿Qué cambios ha notado en sus estudiantes luego de la realización de talleres ALFIN?</vt:lpstr>
      <vt:lpstr>3. ¿Cómo cree Ud. que los talleres ALFIN pueden apoyar la investigación en la comunidad educativa USS? </vt:lpstr>
      <vt:lpstr>En qué estamos actualmente en la Red para apoyar la Investigación:</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 la presentación</dc:title>
  <dc:creator>Usuario de Microsoft Office</dc:creator>
  <cp:lastModifiedBy>david espinoza</cp:lastModifiedBy>
  <cp:revision>98</cp:revision>
  <dcterms:created xsi:type="dcterms:W3CDTF">2019-04-04T14:24:16Z</dcterms:created>
  <dcterms:modified xsi:type="dcterms:W3CDTF">2019-10-22T02:44:07Z</dcterms:modified>
</cp:coreProperties>
</file>