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3.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4.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5.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6.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7.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8.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9.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0.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1.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2.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13.xml" ContentType="application/vnd.openxmlformats-officedocument.theme+xml"/>
  <Override PartName="/ppt/slideLayouts/slideLayout216.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4"/>
    <p:sldMasterId id="2147483699" r:id="rId5"/>
    <p:sldMasterId id="2147483741" r:id="rId6"/>
    <p:sldMasterId id="2147483752" r:id="rId7"/>
    <p:sldMasterId id="2147483763" r:id="rId8"/>
    <p:sldMasterId id="2147483774" r:id="rId9"/>
    <p:sldMasterId id="2147483785" r:id="rId10"/>
    <p:sldMasterId id="2147483796" r:id="rId11"/>
    <p:sldMasterId id="2147483809" r:id="rId12"/>
    <p:sldMasterId id="2147483836" r:id="rId13"/>
    <p:sldMasterId id="2147483875" r:id="rId14"/>
    <p:sldMasterId id="2147483886" r:id="rId15"/>
    <p:sldMasterId id="2147483916" r:id="rId16"/>
    <p:sldMasterId id="2147483816" r:id="rId17"/>
  </p:sldMasterIdLst>
  <p:notesMasterIdLst>
    <p:notesMasterId r:id="rId64"/>
  </p:notesMasterIdLst>
  <p:sldIdLst>
    <p:sldId id="347" r:id="rId18"/>
    <p:sldId id="2333" r:id="rId19"/>
    <p:sldId id="2334" r:id="rId20"/>
    <p:sldId id="418" r:id="rId21"/>
    <p:sldId id="422" r:id="rId22"/>
    <p:sldId id="423" r:id="rId23"/>
    <p:sldId id="322" r:id="rId24"/>
    <p:sldId id="2335" r:id="rId25"/>
    <p:sldId id="323" r:id="rId26"/>
    <p:sldId id="827" r:id="rId27"/>
    <p:sldId id="324" r:id="rId28"/>
    <p:sldId id="291" r:id="rId29"/>
    <p:sldId id="281" r:id="rId30"/>
    <p:sldId id="829" r:id="rId31"/>
    <p:sldId id="830" r:id="rId32"/>
    <p:sldId id="831" r:id="rId33"/>
    <p:sldId id="352" r:id="rId34"/>
    <p:sldId id="328" r:id="rId35"/>
    <p:sldId id="358" r:id="rId36"/>
    <p:sldId id="369" r:id="rId37"/>
    <p:sldId id="832" r:id="rId38"/>
    <p:sldId id="839" r:id="rId39"/>
    <p:sldId id="361" r:id="rId40"/>
    <p:sldId id="2337" r:id="rId41"/>
    <p:sldId id="2338" r:id="rId42"/>
    <p:sldId id="292" r:id="rId43"/>
    <p:sldId id="2339" r:id="rId44"/>
    <p:sldId id="293" r:id="rId45"/>
    <p:sldId id="295" r:id="rId46"/>
    <p:sldId id="2268" r:id="rId47"/>
    <p:sldId id="2227" r:id="rId48"/>
    <p:sldId id="2277" r:id="rId49"/>
    <p:sldId id="2150" r:id="rId50"/>
    <p:sldId id="2278" r:id="rId51"/>
    <p:sldId id="2148" r:id="rId52"/>
    <p:sldId id="308" r:id="rId53"/>
    <p:sldId id="2146" r:id="rId54"/>
    <p:sldId id="2326" r:id="rId55"/>
    <p:sldId id="2332" r:id="rId56"/>
    <p:sldId id="2327" r:id="rId57"/>
    <p:sldId id="2331" r:id="rId58"/>
    <p:sldId id="2280" r:id="rId59"/>
    <p:sldId id="2152" r:id="rId60"/>
    <p:sldId id="2186" r:id="rId61"/>
    <p:sldId id="2330" r:id="rId62"/>
    <p:sldId id="2307"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gan Behrendt" initials="MB" lastIdx="9" clrIdx="0"/>
  <p:cmAuthor id="2" name="Meredith Wentworth" initials="MW" lastIdx="14" clrIdx="1"/>
  <p:cmAuthor id="3" name="Terry Hynd" initials="TH" lastIdx="3" clrIdx="2"/>
  <p:cmAuthor id="4" name="Lenny" initials="Le" lastIdx="7" clrIdx="3">
    <p:extLst>
      <p:ext uri="{19B8F6BF-5375-455C-9EA6-DF929625EA0E}">
        <p15:presenceInfo xmlns:p15="http://schemas.microsoft.com/office/powerpoint/2012/main" userId="S::lenny_protocols.io#ext#@ebscoind.onmicrosoft.com::db7d1862-c2fd-4e4f-b36c-ff8b792a4ecb" providerId="AD"/>
      </p:ext>
    </p:extLst>
  </p:cmAuthor>
  <p:cmAuthor id="5" name="Tamir Borensztajn" initials="TB" lastIdx="5" clrIdx="4">
    <p:extLst>
      <p:ext uri="{19B8F6BF-5375-455C-9EA6-DF929625EA0E}">
        <p15:presenceInfo xmlns:p15="http://schemas.microsoft.com/office/powerpoint/2012/main" userId="S::tborensztajn@corp.epnet.com::f6471fcc-0286-40d5-891d-72673c823fc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693"/>
    <a:srgbClr val="80BC00"/>
    <a:srgbClr val="268741"/>
    <a:srgbClr val="3391A4"/>
    <a:srgbClr val="F9A24B"/>
    <a:srgbClr val="445F87"/>
    <a:srgbClr val="339999"/>
    <a:srgbClr val="EFEFEF"/>
    <a:srgbClr val="59AE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B3448DB-C388-4ED9-82ED-16084C4CD462}" v="337" dt="2020-01-09T23:08:42.9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427"/>
    <p:restoredTop sz="91692" autoAdjust="0"/>
  </p:normalViewPr>
  <p:slideViewPr>
    <p:cSldViewPr snapToGrid="0">
      <p:cViewPr varScale="1">
        <p:scale>
          <a:sx n="80" d="100"/>
          <a:sy n="80" d="100"/>
        </p:scale>
        <p:origin x="350" y="53"/>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21" Type="http://schemas.openxmlformats.org/officeDocument/2006/relationships/slide" Target="slides/slide4.xml"/><Relationship Id="rId42" Type="http://schemas.openxmlformats.org/officeDocument/2006/relationships/slide" Target="slides/slide25.xml"/><Relationship Id="rId47" Type="http://schemas.openxmlformats.org/officeDocument/2006/relationships/slide" Target="slides/slide30.xml"/><Relationship Id="rId63" Type="http://schemas.openxmlformats.org/officeDocument/2006/relationships/slide" Target="slides/slide46.xml"/><Relationship Id="rId68"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2.xml"/><Relationship Id="rId11" Type="http://schemas.openxmlformats.org/officeDocument/2006/relationships/slideMaster" Target="slideMasters/slideMaster8.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slide" Target="slides/slide36.xml"/><Relationship Id="rId58" Type="http://schemas.openxmlformats.org/officeDocument/2006/relationships/slide" Target="slides/slide41.xml"/><Relationship Id="rId66"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44.xml"/><Relationship Id="rId19" Type="http://schemas.openxmlformats.org/officeDocument/2006/relationships/slide" Target="slides/slide2.xml"/><Relationship Id="rId14" Type="http://schemas.openxmlformats.org/officeDocument/2006/relationships/slideMaster" Target="slideMasters/slideMaster11.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slide" Target="slides/slide39.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34.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slide" Target="slides/slide42.xml"/><Relationship Id="rId67" Type="http://schemas.openxmlformats.org/officeDocument/2006/relationships/viewProps" Target="viewProps.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slide" Target="slides/slide45.xml"/><Relationship Id="rId7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 Type="http://schemas.openxmlformats.org/officeDocument/2006/relationships/slideMaster" Target="slideMasters/slideMaster7.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1.xml"/><Relationship Id="rId39" Type="http://schemas.openxmlformats.org/officeDocument/2006/relationships/slide" Target="slides/slide2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45547C-640C-41FA-A33F-1402A725A4E4}" type="doc">
      <dgm:prSet loTypeId="urn:microsoft.com/office/officeart/2008/layout/LinedList" loCatId="list" qsTypeId="urn:microsoft.com/office/officeart/2005/8/quickstyle/simple1" qsCatId="simple" csTypeId="urn:microsoft.com/office/officeart/2005/8/colors/accent2_2" csCatId="accent2"/>
      <dgm:spPr/>
      <dgm:t>
        <a:bodyPr/>
        <a:lstStyle/>
        <a:p>
          <a:endParaRPr lang="en-US"/>
        </a:p>
      </dgm:t>
    </dgm:pt>
    <dgm:pt modelId="{147BA4DB-2879-40C9-A362-E866E09CA2A8}">
      <dgm:prSet/>
      <dgm:spPr/>
      <dgm:t>
        <a:bodyPr/>
        <a:lstStyle/>
        <a:p>
          <a:r>
            <a:rPr lang="en-US" i="1"/>
            <a:t>Harvard Business Review – Business Source</a:t>
          </a:r>
          <a:endParaRPr lang="en-US"/>
        </a:p>
      </dgm:t>
    </dgm:pt>
    <dgm:pt modelId="{42903907-76BD-46BE-861F-6116F9442F43}" type="parTrans" cxnId="{33C4C56E-E28E-4D52-ADEE-2D35E922C64C}">
      <dgm:prSet/>
      <dgm:spPr/>
      <dgm:t>
        <a:bodyPr/>
        <a:lstStyle/>
        <a:p>
          <a:endParaRPr lang="en-US"/>
        </a:p>
      </dgm:t>
    </dgm:pt>
    <dgm:pt modelId="{8B87AC9C-601C-46F9-A214-C024EE76C210}" type="sibTrans" cxnId="{33C4C56E-E28E-4D52-ADEE-2D35E922C64C}">
      <dgm:prSet/>
      <dgm:spPr/>
      <dgm:t>
        <a:bodyPr/>
        <a:lstStyle/>
        <a:p>
          <a:endParaRPr lang="en-US"/>
        </a:p>
      </dgm:t>
    </dgm:pt>
    <dgm:pt modelId="{D46E30F5-D6BA-4CCB-9B8C-F9AFB495EA32}">
      <dgm:prSet/>
      <dgm:spPr/>
      <dgm:t>
        <a:bodyPr/>
        <a:lstStyle/>
        <a:p>
          <a:r>
            <a:rPr lang="en-US" i="1"/>
            <a:t>Accounting Review – Business Source</a:t>
          </a:r>
          <a:endParaRPr lang="en-US"/>
        </a:p>
      </dgm:t>
    </dgm:pt>
    <dgm:pt modelId="{08CB521D-58A5-4B25-A49C-029F9644A7EE}" type="parTrans" cxnId="{C42FB377-3659-476C-A48D-4B821143F223}">
      <dgm:prSet/>
      <dgm:spPr/>
      <dgm:t>
        <a:bodyPr/>
        <a:lstStyle/>
        <a:p>
          <a:endParaRPr lang="en-US"/>
        </a:p>
      </dgm:t>
    </dgm:pt>
    <dgm:pt modelId="{EFE9F6AD-16CC-4DF6-94C8-5A9D44255964}" type="sibTrans" cxnId="{C42FB377-3659-476C-A48D-4B821143F223}">
      <dgm:prSet/>
      <dgm:spPr/>
      <dgm:t>
        <a:bodyPr/>
        <a:lstStyle/>
        <a:p>
          <a:endParaRPr lang="en-US"/>
        </a:p>
      </dgm:t>
    </dgm:pt>
    <dgm:pt modelId="{200598AD-FFC5-4BEC-BD1E-B12075F6C3C0}">
      <dgm:prSet/>
      <dgm:spPr/>
      <dgm:t>
        <a:bodyPr/>
        <a:lstStyle/>
        <a:p>
          <a:r>
            <a:rPr lang="en-US" i="1"/>
            <a:t>Academy of Management Journal* – Business Source</a:t>
          </a:r>
          <a:endParaRPr lang="en-US"/>
        </a:p>
      </dgm:t>
    </dgm:pt>
    <dgm:pt modelId="{6497A7EF-358C-4DD1-9E6F-872C6FBFFA45}" type="parTrans" cxnId="{40A581BC-F156-4F9B-B1ED-42F94AA8C94C}">
      <dgm:prSet/>
      <dgm:spPr/>
      <dgm:t>
        <a:bodyPr/>
        <a:lstStyle/>
        <a:p>
          <a:endParaRPr lang="en-US"/>
        </a:p>
      </dgm:t>
    </dgm:pt>
    <dgm:pt modelId="{AF4886C5-BF13-4D97-A162-099805CF2A73}" type="sibTrans" cxnId="{40A581BC-F156-4F9B-B1ED-42F94AA8C94C}">
      <dgm:prSet/>
      <dgm:spPr/>
      <dgm:t>
        <a:bodyPr/>
        <a:lstStyle/>
        <a:p>
          <a:endParaRPr lang="en-US"/>
        </a:p>
      </dgm:t>
    </dgm:pt>
    <dgm:pt modelId="{52B9BA5E-ABFF-4D81-8347-401671A1E4D5}">
      <dgm:prSet/>
      <dgm:spPr/>
      <dgm:t>
        <a:bodyPr/>
        <a:lstStyle/>
        <a:p>
          <a:r>
            <a:rPr lang="en-US" i="1"/>
            <a:t>Academy of Management Review* – Business Source</a:t>
          </a:r>
          <a:endParaRPr lang="en-US"/>
        </a:p>
      </dgm:t>
    </dgm:pt>
    <dgm:pt modelId="{4435B3C5-F069-431C-B08A-52667535B05F}" type="parTrans" cxnId="{2A11750C-CB70-44CA-B96C-9FA448EF752D}">
      <dgm:prSet/>
      <dgm:spPr/>
      <dgm:t>
        <a:bodyPr/>
        <a:lstStyle/>
        <a:p>
          <a:endParaRPr lang="en-US"/>
        </a:p>
      </dgm:t>
    </dgm:pt>
    <dgm:pt modelId="{EEFDB2FD-62FB-4356-AD61-FE49F6579501}" type="sibTrans" cxnId="{2A11750C-CB70-44CA-B96C-9FA448EF752D}">
      <dgm:prSet/>
      <dgm:spPr/>
      <dgm:t>
        <a:bodyPr/>
        <a:lstStyle/>
        <a:p>
          <a:endParaRPr lang="en-US"/>
        </a:p>
      </dgm:t>
    </dgm:pt>
    <dgm:pt modelId="{3C918762-2894-4D01-9125-FE4AA7398F4B}">
      <dgm:prSet/>
      <dgm:spPr/>
      <dgm:t>
        <a:bodyPr/>
        <a:lstStyle/>
        <a:p>
          <a:r>
            <a:rPr lang="en-US" i="1"/>
            <a:t>Journal of Management Accounting Research – Business Source</a:t>
          </a:r>
          <a:endParaRPr lang="en-US"/>
        </a:p>
      </dgm:t>
    </dgm:pt>
    <dgm:pt modelId="{9AB5F715-D307-41F4-BD62-FFCC7AC99518}" type="parTrans" cxnId="{D75238DA-D652-4BE6-B2B4-37DDF4FBF923}">
      <dgm:prSet/>
      <dgm:spPr/>
      <dgm:t>
        <a:bodyPr/>
        <a:lstStyle/>
        <a:p>
          <a:endParaRPr lang="en-US"/>
        </a:p>
      </dgm:t>
    </dgm:pt>
    <dgm:pt modelId="{8807911A-B4D7-411C-BD2C-E638797F450F}" type="sibTrans" cxnId="{D75238DA-D652-4BE6-B2B4-37DDF4FBF923}">
      <dgm:prSet/>
      <dgm:spPr/>
      <dgm:t>
        <a:bodyPr/>
        <a:lstStyle/>
        <a:p>
          <a:endParaRPr lang="en-US"/>
        </a:p>
      </dgm:t>
    </dgm:pt>
    <dgm:pt modelId="{D90E8E17-7CAA-4889-A078-018601E22296}">
      <dgm:prSet/>
      <dgm:spPr/>
      <dgm:t>
        <a:bodyPr/>
        <a:lstStyle/>
        <a:p>
          <a:r>
            <a:rPr lang="en-US" i="1"/>
            <a:t>Journal of Information Systems – Business Source</a:t>
          </a:r>
          <a:endParaRPr lang="en-US"/>
        </a:p>
      </dgm:t>
    </dgm:pt>
    <dgm:pt modelId="{BA58499D-606E-4DBE-9D19-27142A8A91D3}" type="parTrans" cxnId="{C67A9C11-5548-4C7E-B1B5-5D6678F3B223}">
      <dgm:prSet/>
      <dgm:spPr/>
      <dgm:t>
        <a:bodyPr/>
        <a:lstStyle/>
        <a:p>
          <a:endParaRPr lang="en-US"/>
        </a:p>
      </dgm:t>
    </dgm:pt>
    <dgm:pt modelId="{D015EE06-5EC1-43E9-8A74-99C2A6BCD8C8}" type="sibTrans" cxnId="{C67A9C11-5548-4C7E-B1B5-5D6678F3B223}">
      <dgm:prSet/>
      <dgm:spPr/>
      <dgm:t>
        <a:bodyPr/>
        <a:lstStyle/>
        <a:p>
          <a:endParaRPr lang="en-US"/>
        </a:p>
      </dgm:t>
    </dgm:pt>
    <dgm:pt modelId="{DF0284D2-207F-4390-8BD2-6074A3600A71}">
      <dgm:prSet/>
      <dgm:spPr/>
      <dgm:t>
        <a:bodyPr/>
        <a:lstStyle/>
        <a:p>
          <a:r>
            <a:rPr lang="en-US" i="1"/>
            <a:t>Journal of Military History – Historical Abstracts with Full Text</a:t>
          </a:r>
          <a:endParaRPr lang="en-US"/>
        </a:p>
      </dgm:t>
    </dgm:pt>
    <dgm:pt modelId="{F008BADF-F68D-4B6A-A4EE-12652DEE5962}" type="parTrans" cxnId="{9A090CE4-55E0-4A25-8D0A-045231B53AC9}">
      <dgm:prSet/>
      <dgm:spPr/>
      <dgm:t>
        <a:bodyPr/>
        <a:lstStyle/>
        <a:p>
          <a:endParaRPr lang="en-US"/>
        </a:p>
      </dgm:t>
    </dgm:pt>
    <dgm:pt modelId="{4F24B0FA-E53D-4E0D-AD05-1B672F966900}" type="sibTrans" cxnId="{9A090CE4-55E0-4A25-8D0A-045231B53AC9}">
      <dgm:prSet/>
      <dgm:spPr/>
      <dgm:t>
        <a:bodyPr/>
        <a:lstStyle/>
        <a:p>
          <a:endParaRPr lang="en-US"/>
        </a:p>
      </dgm:t>
    </dgm:pt>
    <dgm:pt modelId="{452EA097-A32B-47DE-97BD-CAAE79FA4A75}">
      <dgm:prSet/>
      <dgm:spPr/>
      <dgm:t>
        <a:bodyPr/>
        <a:lstStyle/>
        <a:p>
          <a:r>
            <a:rPr lang="en-US" i="1"/>
            <a:t>Journal of the West – America: History &amp; Life with Full Text</a:t>
          </a:r>
          <a:endParaRPr lang="en-US"/>
        </a:p>
      </dgm:t>
    </dgm:pt>
    <dgm:pt modelId="{9F7E70E2-359A-469D-90F8-6402E2A4C985}" type="parTrans" cxnId="{AA1F2B2A-10C7-4A39-885A-BFD7D2F7FE9B}">
      <dgm:prSet/>
      <dgm:spPr/>
      <dgm:t>
        <a:bodyPr/>
        <a:lstStyle/>
        <a:p>
          <a:endParaRPr lang="en-US"/>
        </a:p>
      </dgm:t>
    </dgm:pt>
    <dgm:pt modelId="{FFDD3F2A-8C09-4896-BCA7-391B88CC51FA}" type="sibTrans" cxnId="{AA1F2B2A-10C7-4A39-885A-BFD7D2F7FE9B}">
      <dgm:prSet/>
      <dgm:spPr/>
      <dgm:t>
        <a:bodyPr/>
        <a:lstStyle/>
        <a:p>
          <a:endParaRPr lang="en-US"/>
        </a:p>
      </dgm:t>
    </dgm:pt>
    <dgm:pt modelId="{976F5754-89D6-4F14-8FD7-543A4C7DE8DF}">
      <dgm:prSet/>
      <dgm:spPr/>
      <dgm:t>
        <a:bodyPr/>
        <a:lstStyle/>
        <a:p>
          <a:r>
            <a:rPr lang="en-US" i="1"/>
            <a:t>Paris Review – Humanities Source</a:t>
          </a:r>
          <a:endParaRPr lang="en-US"/>
        </a:p>
      </dgm:t>
    </dgm:pt>
    <dgm:pt modelId="{4AFAE6DB-CB91-46BF-87B7-673DC313E2ED}" type="parTrans" cxnId="{C2B13E9B-8F74-457A-B772-E51401E557EB}">
      <dgm:prSet/>
      <dgm:spPr/>
      <dgm:t>
        <a:bodyPr/>
        <a:lstStyle/>
        <a:p>
          <a:endParaRPr lang="en-US"/>
        </a:p>
      </dgm:t>
    </dgm:pt>
    <dgm:pt modelId="{84E195EF-7ED0-459D-B4FE-5906B202F026}" type="sibTrans" cxnId="{C2B13E9B-8F74-457A-B772-E51401E557EB}">
      <dgm:prSet/>
      <dgm:spPr/>
      <dgm:t>
        <a:bodyPr/>
        <a:lstStyle/>
        <a:p>
          <a:endParaRPr lang="en-US"/>
        </a:p>
      </dgm:t>
    </dgm:pt>
    <dgm:pt modelId="{69557ECB-CDA4-4D07-B98F-14FF5A1A5E44}" type="pres">
      <dgm:prSet presAssocID="{B245547C-640C-41FA-A33F-1402A725A4E4}" presName="vert0" presStyleCnt="0">
        <dgm:presLayoutVars>
          <dgm:dir/>
          <dgm:animOne val="branch"/>
          <dgm:animLvl val="lvl"/>
        </dgm:presLayoutVars>
      </dgm:prSet>
      <dgm:spPr/>
    </dgm:pt>
    <dgm:pt modelId="{62026F12-34B0-4570-A3DC-081E271BD1FB}" type="pres">
      <dgm:prSet presAssocID="{147BA4DB-2879-40C9-A362-E866E09CA2A8}" presName="thickLine" presStyleLbl="alignNode1" presStyleIdx="0" presStyleCnt="9"/>
      <dgm:spPr/>
    </dgm:pt>
    <dgm:pt modelId="{39C4B5FE-1369-4DED-ABC4-C858572D28F7}" type="pres">
      <dgm:prSet presAssocID="{147BA4DB-2879-40C9-A362-E866E09CA2A8}" presName="horz1" presStyleCnt="0"/>
      <dgm:spPr/>
    </dgm:pt>
    <dgm:pt modelId="{F99CBDE1-4B0C-4CDD-B9C7-E9AB0FA74175}" type="pres">
      <dgm:prSet presAssocID="{147BA4DB-2879-40C9-A362-E866E09CA2A8}" presName="tx1" presStyleLbl="revTx" presStyleIdx="0" presStyleCnt="9"/>
      <dgm:spPr/>
    </dgm:pt>
    <dgm:pt modelId="{2DCCAAED-4331-44B7-9559-3FEFBC5D5E36}" type="pres">
      <dgm:prSet presAssocID="{147BA4DB-2879-40C9-A362-E866E09CA2A8}" presName="vert1" presStyleCnt="0"/>
      <dgm:spPr/>
    </dgm:pt>
    <dgm:pt modelId="{7CD819D8-CCF2-49A4-8E02-BBCF617487AE}" type="pres">
      <dgm:prSet presAssocID="{D46E30F5-D6BA-4CCB-9B8C-F9AFB495EA32}" presName="thickLine" presStyleLbl="alignNode1" presStyleIdx="1" presStyleCnt="9"/>
      <dgm:spPr/>
    </dgm:pt>
    <dgm:pt modelId="{676B172D-A37D-437F-B228-566B9FFCC64D}" type="pres">
      <dgm:prSet presAssocID="{D46E30F5-D6BA-4CCB-9B8C-F9AFB495EA32}" presName="horz1" presStyleCnt="0"/>
      <dgm:spPr/>
    </dgm:pt>
    <dgm:pt modelId="{B27BA30C-4F47-487F-B7C7-1B39BEAE4792}" type="pres">
      <dgm:prSet presAssocID="{D46E30F5-D6BA-4CCB-9B8C-F9AFB495EA32}" presName="tx1" presStyleLbl="revTx" presStyleIdx="1" presStyleCnt="9"/>
      <dgm:spPr/>
    </dgm:pt>
    <dgm:pt modelId="{F500B86E-3B79-441C-BC73-D196CAADEE0A}" type="pres">
      <dgm:prSet presAssocID="{D46E30F5-D6BA-4CCB-9B8C-F9AFB495EA32}" presName="vert1" presStyleCnt="0"/>
      <dgm:spPr/>
    </dgm:pt>
    <dgm:pt modelId="{472169DD-AAC9-430F-BA84-AFAD7C299DF0}" type="pres">
      <dgm:prSet presAssocID="{200598AD-FFC5-4BEC-BD1E-B12075F6C3C0}" presName="thickLine" presStyleLbl="alignNode1" presStyleIdx="2" presStyleCnt="9"/>
      <dgm:spPr/>
    </dgm:pt>
    <dgm:pt modelId="{0437BC8A-F9D0-4CD9-A0E1-06168D1568CF}" type="pres">
      <dgm:prSet presAssocID="{200598AD-FFC5-4BEC-BD1E-B12075F6C3C0}" presName="horz1" presStyleCnt="0"/>
      <dgm:spPr/>
    </dgm:pt>
    <dgm:pt modelId="{FAD8078D-DD43-46FC-96BF-5F32945C986B}" type="pres">
      <dgm:prSet presAssocID="{200598AD-FFC5-4BEC-BD1E-B12075F6C3C0}" presName="tx1" presStyleLbl="revTx" presStyleIdx="2" presStyleCnt="9"/>
      <dgm:spPr/>
    </dgm:pt>
    <dgm:pt modelId="{AA92462B-CD6A-478B-9EE1-269AE15A0BB5}" type="pres">
      <dgm:prSet presAssocID="{200598AD-FFC5-4BEC-BD1E-B12075F6C3C0}" presName="vert1" presStyleCnt="0"/>
      <dgm:spPr/>
    </dgm:pt>
    <dgm:pt modelId="{D7806C73-136D-4A54-8740-8DD8C1065365}" type="pres">
      <dgm:prSet presAssocID="{52B9BA5E-ABFF-4D81-8347-401671A1E4D5}" presName="thickLine" presStyleLbl="alignNode1" presStyleIdx="3" presStyleCnt="9"/>
      <dgm:spPr/>
    </dgm:pt>
    <dgm:pt modelId="{B501B974-50A9-49D2-8FF0-C533C033544C}" type="pres">
      <dgm:prSet presAssocID="{52B9BA5E-ABFF-4D81-8347-401671A1E4D5}" presName="horz1" presStyleCnt="0"/>
      <dgm:spPr/>
    </dgm:pt>
    <dgm:pt modelId="{6F0A549F-8EC2-467B-BCA5-BC48F3EAA123}" type="pres">
      <dgm:prSet presAssocID="{52B9BA5E-ABFF-4D81-8347-401671A1E4D5}" presName="tx1" presStyleLbl="revTx" presStyleIdx="3" presStyleCnt="9"/>
      <dgm:spPr/>
    </dgm:pt>
    <dgm:pt modelId="{CF890C87-31DE-4961-99F5-BB127BEDE3F7}" type="pres">
      <dgm:prSet presAssocID="{52B9BA5E-ABFF-4D81-8347-401671A1E4D5}" presName="vert1" presStyleCnt="0"/>
      <dgm:spPr/>
    </dgm:pt>
    <dgm:pt modelId="{1EC847DD-9D8D-490A-894D-F2028684749E}" type="pres">
      <dgm:prSet presAssocID="{3C918762-2894-4D01-9125-FE4AA7398F4B}" presName="thickLine" presStyleLbl="alignNode1" presStyleIdx="4" presStyleCnt="9"/>
      <dgm:spPr/>
    </dgm:pt>
    <dgm:pt modelId="{D19BC0FB-B914-4EB3-B589-CF0F739481DD}" type="pres">
      <dgm:prSet presAssocID="{3C918762-2894-4D01-9125-FE4AA7398F4B}" presName="horz1" presStyleCnt="0"/>
      <dgm:spPr/>
    </dgm:pt>
    <dgm:pt modelId="{C23A561B-2818-4CD7-AF6A-64373810D3CA}" type="pres">
      <dgm:prSet presAssocID="{3C918762-2894-4D01-9125-FE4AA7398F4B}" presName="tx1" presStyleLbl="revTx" presStyleIdx="4" presStyleCnt="9"/>
      <dgm:spPr/>
    </dgm:pt>
    <dgm:pt modelId="{449693E8-2D57-4159-8A16-06B10BA4C08A}" type="pres">
      <dgm:prSet presAssocID="{3C918762-2894-4D01-9125-FE4AA7398F4B}" presName="vert1" presStyleCnt="0"/>
      <dgm:spPr/>
    </dgm:pt>
    <dgm:pt modelId="{BE77450E-55C6-4D70-822B-425687F475B4}" type="pres">
      <dgm:prSet presAssocID="{D90E8E17-7CAA-4889-A078-018601E22296}" presName="thickLine" presStyleLbl="alignNode1" presStyleIdx="5" presStyleCnt="9"/>
      <dgm:spPr/>
    </dgm:pt>
    <dgm:pt modelId="{ACA521FC-87CC-439C-9693-5DD7D71EBBB7}" type="pres">
      <dgm:prSet presAssocID="{D90E8E17-7CAA-4889-A078-018601E22296}" presName="horz1" presStyleCnt="0"/>
      <dgm:spPr/>
    </dgm:pt>
    <dgm:pt modelId="{5143CD13-AF50-451A-A247-D057B034AD60}" type="pres">
      <dgm:prSet presAssocID="{D90E8E17-7CAA-4889-A078-018601E22296}" presName="tx1" presStyleLbl="revTx" presStyleIdx="5" presStyleCnt="9"/>
      <dgm:spPr/>
    </dgm:pt>
    <dgm:pt modelId="{01CCB8C8-7ED9-4FBD-B3FC-BF716B3897CA}" type="pres">
      <dgm:prSet presAssocID="{D90E8E17-7CAA-4889-A078-018601E22296}" presName="vert1" presStyleCnt="0"/>
      <dgm:spPr/>
    </dgm:pt>
    <dgm:pt modelId="{00476244-0D5F-41D5-AB2A-78F60638F93F}" type="pres">
      <dgm:prSet presAssocID="{DF0284D2-207F-4390-8BD2-6074A3600A71}" presName="thickLine" presStyleLbl="alignNode1" presStyleIdx="6" presStyleCnt="9"/>
      <dgm:spPr/>
    </dgm:pt>
    <dgm:pt modelId="{8CCF0BE1-F374-4FCC-B1F3-BAA9059D398B}" type="pres">
      <dgm:prSet presAssocID="{DF0284D2-207F-4390-8BD2-6074A3600A71}" presName="horz1" presStyleCnt="0"/>
      <dgm:spPr/>
    </dgm:pt>
    <dgm:pt modelId="{C712C775-C373-4218-8A9E-37855F793D44}" type="pres">
      <dgm:prSet presAssocID="{DF0284D2-207F-4390-8BD2-6074A3600A71}" presName="tx1" presStyleLbl="revTx" presStyleIdx="6" presStyleCnt="9"/>
      <dgm:spPr/>
    </dgm:pt>
    <dgm:pt modelId="{899E9056-DC36-489B-9A6F-9FA500AD2E74}" type="pres">
      <dgm:prSet presAssocID="{DF0284D2-207F-4390-8BD2-6074A3600A71}" presName="vert1" presStyleCnt="0"/>
      <dgm:spPr/>
    </dgm:pt>
    <dgm:pt modelId="{BCB0D418-09CF-4EFD-AF6A-D98615D538FD}" type="pres">
      <dgm:prSet presAssocID="{452EA097-A32B-47DE-97BD-CAAE79FA4A75}" presName="thickLine" presStyleLbl="alignNode1" presStyleIdx="7" presStyleCnt="9"/>
      <dgm:spPr/>
    </dgm:pt>
    <dgm:pt modelId="{25881326-AD56-45ED-94AB-530A6B5CBFB9}" type="pres">
      <dgm:prSet presAssocID="{452EA097-A32B-47DE-97BD-CAAE79FA4A75}" presName="horz1" presStyleCnt="0"/>
      <dgm:spPr/>
    </dgm:pt>
    <dgm:pt modelId="{7D5365B1-38ED-4FD9-B1B4-963DF7BB5FCF}" type="pres">
      <dgm:prSet presAssocID="{452EA097-A32B-47DE-97BD-CAAE79FA4A75}" presName="tx1" presStyleLbl="revTx" presStyleIdx="7" presStyleCnt="9"/>
      <dgm:spPr/>
    </dgm:pt>
    <dgm:pt modelId="{5F16C8CC-E2DF-40E6-9533-58A7EA0EAF22}" type="pres">
      <dgm:prSet presAssocID="{452EA097-A32B-47DE-97BD-CAAE79FA4A75}" presName="vert1" presStyleCnt="0"/>
      <dgm:spPr/>
    </dgm:pt>
    <dgm:pt modelId="{BF8246CE-DE23-4735-A3E5-5AA1CFE15A88}" type="pres">
      <dgm:prSet presAssocID="{976F5754-89D6-4F14-8FD7-543A4C7DE8DF}" presName="thickLine" presStyleLbl="alignNode1" presStyleIdx="8" presStyleCnt="9"/>
      <dgm:spPr/>
    </dgm:pt>
    <dgm:pt modelId="{FCD384DA-ECA6-4CF7-803E-D9D91800399F}" type="pres">
      <dgm:prSet presAssocID="{976F5754-89D6-4F14-8FD7-543A4C7DE8DF}" presName="horz1" presStyleCnt="0"/>
      <dgm:spPr/>
    </dgm:pt>
    <dgm:pt modelId="{5BA82F79-F9DD-4E10-812F-12D3D24682D1}" type="pres">
      <dgm:prSet presAssocID="{976F5754-89D6-4F14-8FD7-543A4C7DE8DF}" presName="tx1" presStyleLbl="revTx" presStyleIdx="8" presStyleCnt="9"/>
      <dgm:spPr/>
    </dgm:pt>
    <dgm:pt modelId="{1D88D136-A23A-426A-B0E9-0B0947265414}" type="pres">
      <dgm:prSet presAssocID="{976F5754-89D6-4F14-8FD7-543A4C7DE8DF}" presName="vert1" presStyleCnt="0"/>
      <dgm:spPr/>
    </dgm:pt>
  </dgm:ptLst>
  <dgm:cxnLst>
    <dgm:cxn modelId="{2A11750C-CB70-44CA-B96C-9FA448EF752D}" srcId="{B245547C-640C-41FA-A33F-1402A725A4E4}" destId="{52B9BA5E-ABFF-4D81-8347-401671A1E4D5}" srcOrd="3" destOrd="0" parTransId="{4435B3C5-F069-431C-B08A-52667535B05F}" sibTransId="{EEFDB2FD-62FB-4356-AD61-FE49F6579501}"/>
    <dgm:cxn modelId="{F72C770D-9ECD-44B8-8008-CB1F0B9DE2B1}" type="presOf" srcId="{200598AD-FFC5-4BEC-BD1E-B12075F6C3C0}" destId="{FAD8078D-DD43-46FC-96BF-5F32945C986B}" srcOrd="0" destOrd="0" presId="urn:microsoft.com/office/officeart/2008/layout/LinedList"/>
    <dgm:cxn modelId="{C67A9C11-5548-4C7E-B1B5-5D6678F3B223}" srcId="{B245547C-640C-41FA-A33F-1402A725A4E4}" destId="{D90E8E17-7CAA-4889-A078-018601E22296}" srcOrd="5" destOrd="0" parTransId="{BA58499D-606E-4DBE-9D19-27142A8A91D3}" sibTransId="{D015EE06-5EC1-43E9-8A74-99C2A6BCD8C8}"/>
    <dgm:cxn modelId="{01701821-B86D-4546-B70B-2444C9B5E143}" type="presOf" srcId="{D90E8E17-7CAA-4889-A078-018601E22296}" destId="{5143CD13-AF50-451A-A247-D057B034AD60}" srcOrd="0" destOrd="0" presId="urn:microsoft.com/office/officeart/2008/layout/LinedList"/>
    <dgm:cxn modelId="{AA1F2B2A-10C7-4A39-885A-BFD7D2F7FE9B}" srcId="{B245547C-640C-41FA-A33F-1402A725A4E4}" destId="{452EA097-A32B-47DE-97BD-CAAE79FA4A75}" srcOrd="7" destOrd="0" parTransId="{9F7E70E2-359A-469D-90F8-6402E2A4C985}" sibTransId="{FFDD3F2A-8C09-4896-BCA7-391B88CC51FA}"/>
    <dgm:cxn modelId="{899BD12A-280A-4490-BA33-DD1058A65EA2}" type="presOf" srcId="{DF0284D2-207F-4390-8BD2-6074A3600A71}" destId="{C712C775-C373-4218-8A9E-37855F793D44}" srcOrd="0" destOrd="0" presId="urn:microsoft.com/office/officeart/2008/layout/LinedList"/>
    <dgm:cxn modelId="{E80C4A69-5584-404B-BBA1-91ACB8485B2E}" type="presOf" srcId="{B245547C-640C-41FA-A33F-1402A725A4E4}" destId="{69557ECB-CDA4-4D07-B98F-14FF5A1A5E44}" srcOrd="0" destOrd="0" presId="urn:microsoft.com/office/officeart/2008/layout/LinedList"/>
    <dgm:cxn modelId="{33C4C56E-E28E-4D52-ADEE-2D35E922C64C}" srcId="{B245547C-640C-41FA-A33F-1402A725A4E4}" destId="{147BA4DB-2879-40C9-A362-E866E09CA2A8}" srcOrd="0" destOrd="0" parTransId="{42903907-76BD-46BE-861F-6116F9442F43}" sibTransId="{8B87AC9C-601C-46F9-A214-C024EE76C210}"/>
    <dgm:cxn modelId="{DDDE6A55-A5B4-4F40-8E22-029136D1868F}" type="presOf" srcId="{452EA097-A32B-47DE-97BD-CAAE79FA4A75}" destId="{7D5365B1-38ED-4FD9-B1B4-963DF7BB5FCF}" srcOrd="0" destOrd="0" presId="urn:microsoft.com/office/officeart/2008/layout/LinedList"/>
    <dgm:cxn modelId="{EA901C57-B29A-477A-A0D6-410D2F2AFD4D}" type="presOf" srcId="{D46E30F5-D6BA-4CCB-9B8C-F9AFB495EA32}" destId="{B27BA30C-4F47-487F-B7C7-1B39BEAE4792}" srcOrd="0" destOrd="0" presId="urn:microsoft.com/office/officeart/2008/layout/LinedList"/>
    <dgm:cxn modelId="{C42FB377-3659-476C-A48D-4B821143F223}" srcId="{B245547C-640C-41FA-A33F-1402A725A4E4}" destId="{D46E30F5-D6BA-4CCB-9B8C-F9AFB495EA32}" srcOrd="1" destOrd="0" parTransId="{08CB521D-58A5-4B25-A49C-029F9644A7EE}" sibTransId="{EFE9F6AD-16CC-4DF6-94C8-5A9D44255964}"/>
    <dgm:cxn modelId="{02A7D483-9C1B-448C-81DA-D8A53528EE29}" type="presOf" srcId="{52B9BA5E-ABFF-4D81-8347-401671A1E4D5}" destId="{6F0A549F-8EC2-467B-BCA5-BC48F3EAA123}" srcOrd="0" destOrd="0" presId="urn:microsoft.com/office/officeart/2008/layout/LinedList"/>
    <dgm:cxn modelId="{C2B13E9B-8F74-457A-B772-E51401E557EB}" srcId="{B245547C-640C-41FA-A33F-1402A725A4E4}" destId="{976F5754-89D6-4F14-8FD7-543A4C7DE8DF}" srcOrd="8" destOrd="0" parTransId="{4AFAE6DB-CB91-46BF-87B7-673DC313E2ED}" sibTransId="{84E195EF-7ED0-459D-B4FE-5906B202F026}"/>
    <dgm:cxn modelId="{1B6D22A2-C3BF-41FB-882B-4DA149563BF9}" type="presOf" srcId="{3C918762-2894-4D01-9125-FE4AA7398F4B}" destId="{C23A561B-2818-4CD7-AF6A-64373810D3CA}" srcOrd="0" destOrd="0" presId="urn:microsoft.com/office/officeart/2008/layout/LinedList"/>
    <dgm:cxn modelId="{40A581BC-F156-4F9B-B1ED-42F94AA8C94C}" srcId="{B245547C-640C-41FA-A33F-1402A725A4E4}" destId="{200598AD-FFC5-4BEC-BD1E-B12075F6C3C0}" srcOrd="2" destOrd="0" parTransId="{6497A7EF-358C-4DD1-9E6F-872C6FBFFA45}" sibTransId="{AF4886C5-BF13-4D97-A162-099805CF2A73}"/>
    <dgm:cxn modelId="{4C4DA8C2-A2CC-4810-B76B-1B3F029C3CEF}" type="presOf" srcId="{147BA4DB-2879-40C9-A362-E866E09CA2A8}" destId="{F99CBDE1-4B0C-4CDD-B9C7-E9AB0FA74175}" srcOrd="0" destOrd="0" presId="urn:microsoft.com/office/officeart/2008/layout/LinedList"/>
    <dgm:cxn modelId="{D75238DA-D652-4BE6-B2B4-37DDF4FBF923}" srcId="{B245547C-640C-41FA-A33F-1402A725A4E4}" destId="{3C918762-2894-4D01-9125-FE4AA7398F4B}" srcOrd="4" destOrd="0" parTransId="{9AB5F715-D307-41F4-BD62-FFCC7AC99518}" sibTransId="{8807911A-B4D7-411C-BD2C-E638797F450F}"/>
    <dgm:cxn modelId="{9A090CE4-55E0-4A25-8D0A-045231B53AC9}" srcId="{B245547C-640C-41FA-A33F-1402A725A4E4}" destId="{DF0284D2-207F-4390-8BD2-6074A3600A71}" srcOrd="6" destOrd="0" parTransId="{F008BADF-F68D-4B6A-A4EE-12652DEE5962}" sibTransId="{4F24B0FA-E53D-4E0D-AD05-1B672F966900}"/>
    <dgm:cxn modelId="{569971E5-54B6-408A-8401-73F0F2C15EF9}" type="presOf" srcId="{976F5754-89D6-4F14-8FD7-543A4C7DE8DF}" destId="{5BA82F79-F9DD-4E10-812F-12D3D24682D1}" srcOrd="0" destOrd="0" presId="urn:microsoft.com/office/officeart/2008/layout/LinedList"/>
    <dgm:cxn modelId="{393A76EF-BDFE-4267-B231-144BC4084B70}" type="presParOf" srcId="{69557ECB-CDA4-4D07-B98F-14FF5A1A5E44}" destId="{62026F12-34B0-4570-A3DC-081E271BD1FB}" srcOrd="0" destOrd="0" presId="urn:microsoft.com/office/officeart/2008/layout/LinedList"/>
    <dgm:cxn modelId="{5FC00248-CA4C-4BE2-9D49-7C541B4D4D3F}" type="presParOf" srcId="{69557ECB-CDA4-4D07-B98F-14FF5A1A5E44}" destId="{39C4B5FE-1369-4DED-ABC4-C858572D28F7}" srcOrd="1" destOrd="0" presId="urn:microsoft.com/office/officeart/2008/layout/LinedList"/>
    <dgm:cxn modelId="{ABF7F35B-A2E4-4988-B5EB-F25F9B4F4BBD}" type="presParOf" srcId="{39C4B5FE-1369-4DED-ABC4-C858572D28F7}" destId="{F99CBDE1-4B0C-4CDD-B9C7-E9AB0FA74175}" srcOrd="0" destOrd="0" presId="urn:microsoft.com/office/officeart/2008/layout/LinedList"/>
    <dgm:cxn modelId="{8A0F64FA-7F2E-411F-8ECE-F4B009AC8DE8}" type="presParOf" srcId="{39C4B5FE-1369-4DED-ABC4-C858572D28F7}" destId="{2DCCAAED-4331-44B7-9559-3FEFBC5D5E36}" srcOrd="1" destOrd="0" presId="urn:microsoft.com/office/officeart/2008/layout/LinedList"/>
    <dgm:cxn modelId="{E586BBA7-D231-4CF3-A966-905B1981E8C3}" type="presParOf" srcId="{69557ECB-CDA4-4D07-B98F-14FF5A1A5E44}" destId="{7CD819D8-CCF2-49A4-8E02-BBCF617487AE}" srcOrd="2" destOrd="0" presId="urn:microsoft.com/office/officeart/2008/layout/LinedList"/>
    <dgm:cxn modelId="{FC960041-49E2-45F0-AEA4-FE0D2E7451C9}" type="presParOf" srcId="{69557ECB-CDA4-4D07-B98F-14FF5A1A5E44}" destId="{676B172D-A37D-437F-B228-566B9FFCC64D}" srcOrd="3" destOrd="0" presId="urn:microsoft.com/office/officeart/2008/layout/LinedList"/>
    <dgm:cxn modelId="{71A44CC2-124B-4E62-8F4D-940116729D26}" type="presParOf" srcId="{676B172D-A37D-437F-B228-566B9FFCC64D}" destId="{B27BA30C-4F47-487F-B7C7-1B39BEAE4792}" srcOrd="0" destOrd="0" presId="urn:microsoft.com/office/officeart/2008/layout/LinedList"/>
    <dgm:cxn modelId="{E3530ABE-114D-44DE-B523-8BF87F39280B}" type="presParOf" srcId="{676B172D-A37D-437F-B228-566B9FFCC64D}" destId="{F500B86E-3B79-441C-BC73-D196CAADEE0A}" srcOrd="1" destOrd="0" presId="urn:microsoft.com/office/officeart/2008/layout/LinedList"/>
    <dgm:cxn modelId="{39A41911-4EE1-48E8-93B9-351F1741151B}" type="presParOf" srcId="{69557ECB-CDA4-4D07-B98F-14FF5A1A5E44}" destId="{472169DD-AAC9-430F-BA84-AFAD7C299DF0}" srcOrd="4" destOrd="0" presId="urn:microsoft.com/office/officeart/2008/layout/LinedList"/>
    <dgm:cxn modelId="{914CAF74-481D-483D-9D84-8F75D60708F4}" type="presParOf" srcId="{69557ECB-CDA4-4D07-B98F-14FF5A1A5E44}" destId="{0437BC8A-F9D0-4CD9-A0E1-06168D1568CF}" srcOrd="5" destOrd="0" presId="urn:microsoft.com/office/officeart/2008/layout/LinedList"/>
    <dgm:cxn modelId="{E42166CF-8659-4DFA-AC9D-1EB300945122}" type="presParOf" srcId="{0437BC8A-F9D0-4CD9-A0E1-06168D1568CF}" destId="{FAD8078D-DD43-46FC-96BF-5F32945C986B}" srcOrd="0" destOrd="0" presId="urn:microsoft.com/office/officeart/2008/layout/LinedList"/>
    <dgm:cxn modelId="{587F7B35-5E93-4BCF-B7A4-58FAB9771480}" type="presParOf" srcId="{0437BC8A-F9D0-4CD9-A0E1-06168D1568CF}" destId="{AA92462B-CD6A-478B-9EE1-269AE15A0BB5}" srcOrd="1" destOrd="0" presId="urn:microsoft.com/office/officeart/2008/layout/LinedList"/>
    <dgm:cxn modelId="{A1BAED9E-7648-4CCF-AB69-1BD8584AA4E7}" type="presParOf" srcId="{69557ECB-CDA4-4D07-B98F-14FF5A1A5E44}" destId="{D7806C73-136D-4A54-8740-8DD8C1065365}" srcOrd="6" destOrd="0" presId="urn:microsoft.com/office/officeart/2008/layout/LinedList"/>
    <dgm:cxn modelId="{434A193D-365A-4042-AEF9-B7D62BEC2D28}" type="presParOf" srcId="{69557ECB-CDA4-4D07-B98F-14FF5A1A5E44}" destId="{B501B974-50A9-49D2-8FF0-C533C033544C}" srcOrd="7" destOrd="0" presId="urn:microsoft.com/office/officeart/2008/layout/LinedList"/>
    <dgm:cxn modelId="{F9970AB3-7CB2-4476-AAB0-2B68EAC1BD38}" type="presParOf" srcId="{B501B974-50A9-49D2-8FF0-C533C033544C}" destId="{6F0A549F-8EC2-467B-BCA5-BC48F3EAA123}" srcOrd="0" destOrd="0" presId="urn:microsoft.com/office/officeart/2008/layout/LinedList"/>
    <dgm:cxn modelId="{5DBA432D-BFF9-4269-9328-6FDF49E69829}" type="presParOf" srcId="{B501B974-50A9-49D2-8FF0-C533C033544C}" destId="{CF890C87-31DE-4961-99F5-BB127BEDE3F7}" srcOrd="1" destOrd="0" presId="urn:microsoft.com/office/officeart/2008/layout/LinedList"/>
    <dgm:cxn modelId="{9625FA00-31AC-479C-A8A7-DB3FB5E2FD4A}" type="presParOf" srcId="{69557ECB-CDA4-4D07-B98F-14FF5A1A5E44}" destId="{1EC847DD-9D8D-490A-894D-F2028684749E}" srcOrd="8" destOrd="0" presId="urn:microsoft.com/office/officeart/2008/layout/LinedList"/>
    <dgm:cxn modelId="{A1B07902-E904-4E9F-9398-445D6819E883}" type="presParOf" srcId="{69557ECB-CDA4-4D07-B98F-14FF5A1A5E44}" destId="{D19BC0FB-B914-4EB3-B589-CF0F739481DD}" srcOrd="9" destOrd="0" presId="urn:microsoft.com/office/officeart/2008/layout/LinedList"/>
    <dgm:cxn modelId="{CDB99762-CAE6-4CCD-AC9B-78116B0FC58E}" type="presParOf" srcId="{D19BC0FB-B914-4EB3-B589-CF0F739481DD}" destId="{C23A561B-2818-4CD7-AF6A-64373810D3CA}" srcOrd="0" destOrd="0" presId="urn:microsoft.com/office/officeart/2008/layout/LinedList"/>
    <dgm:cxn modelId="{DED0142A-00E1-4627-B643-15266C631AD6}" type="presParOf" srcId="{D19BC0FB-B914-4EB3-B589-CF0F739481DD}" destId="{449693E8-2D57-4159-8A16-06B10BA4C08A}" srcOrd="1" destOrd="0" presId="urn:microsoft.com/office/officeart/2008/layout/LinedList"/>
    <dgm:cxn modelId="{B308A9EB-EEA8-4829-ADD5-F38BF47905A1}" type="presParOf" srcId="{69557ECB-CDA4-4D07-B98F-14FF5A1A5E44}" destId="{BE77450E-55C6-4D70-822B-425687F475B4}" srcOrd="10" destOrd="0" presId="urn:microsoft.com/office/officeart/2008/layout/LinedList"/>
    <dgm:cxn modelId="{6D7E9FCA-CEC1-4E6D-A16A-13BE7F0C2ED8}" type="presParOf" srcId="{69557ECB-CDA4-4D07-B98F-14FF5A1A5E44}" destId="{ACA521FC-87CC-439C-9693-5DD7D71EBBB7}" srcOrd="11" destOrd="0" presId="urn:microsoft.com/office/officeart/2008/layout/LinedList"/>
    <dgm:cxn modelId="{128BF716-3B17-4FDA-AF96-01E2D1E5DA4B}" type="presParOf" srcId="{ACA521FC-87CC-439C-9693-5DD7D71EBBB7}" destId="{5143CD13-AF50-451A-A247-D057B034AD60}" srcOrd="0" destOrd="0" presId="urn:microsoft.com/office/officeart/2008/layout/LinedList"/>
    <dgm:cxn modelId="{BB910C5B-E229-466C-9010-BA6617C8F4E7}" type="presParOf" srcId="{ACA521FC-87CC-439C-9693-5DD7D71EBBB7}" destId="{01CCB8C8-7ED9-4FBD-B3FC-BF716B3897CA}" srcOrd="1" destOrd="0" presId="urn:microsoft.com/office/officeart/2008/layout/LinedList"/>
    <dgm:cxn modelId="{5A3B4214-C684-4899-B749-D9FD1114D74C}" type="presParOf" srcId="{69557ECB-CDA4-4D07-B98F-14FF5A1A5E44}" destId="{00476244-0D5F-41D5-AB2A-78F60638F93F}" srcOrd="12" destOrd="0" presId="urn:microsoft.com/office/officeart/2008/layout/LinedList"/>
    <dgm:cxn modelId="{1A32BFC3-8C5C-416F-AAAD-0B9BB1317641}" type="presParOf" srcId="{69557ECB-CDA4-4D07-B98F-14FF5A1A5E44}" destId="{8CCF0BE1-F374-4FCC-B1F3-BAA9059D398B}" srcOrd="13" destOrd="0" presId="urn:microsoft.com/office/officeart/2008/layout/LinedList"/>
    <dgm:cxn modelId="{100D5946-EC80-45D0-A9A4-F1752805588E}" type="presParOf" srcId="{8CCF0BE1-F374-4FCC-B1F3-BAA9059D398B}" destId="{C712C775-C373-4218-8A9E-37855F793D44}" srcOrd="0" destOrd="0" presId="urn:microsoft.com/office/officeart/2008/layout/LinedList"/>
    <dgm:cxn modelId="{5DC00E3A-BE71-419B-A096-3AE27C1A7A6D}" type="presParOf" srcId="{8CCF0BE1-F374-4FCC-B1F3-BAA9059D398B}" destId="{899E9056-DC36-489B-9A6F-9FA500AD2E74}" srcOrd="1" destOrd="0" presId="urn:microsoft.com/office/officeart/2008/layout/LinedList"/>
    <dgm:cxn modelId="{FC64E5B1-83F9-4A28-A420-A11E0F1B63B7}" type="presParOf" srcId="{69557ECB-CDA4-4D07-B98F-14FF5A1A5E44}" destId="{BCB0D418-09CF-4EFD-AF6A-D98615D538FD}" srcOrd="14" destOrd="0" presId="urn:microsoft.com/office/officeart/2008/layout/LinedList"/>
    <dgm:cxn modelId="{5709D771-BAF3-4993-BE26-09D49A27FFFD}" type="presParOf" srcId="{69557ECB-CDA4-4D07-B98F-14FF5A1A5E44}" destId="{25881326-AD56-45ED-94AB-530A6B5CBFB9}" srcOrd="15" destOrd="0" presId="urn:microsoft.com/office/officeart/2008/layout/LinedList"/>
    <dgm:cxn modelId="{0443D5CE-5D9F-4F32-835C-319A42CF0B83}" type="presParOf" srcId="{25881326-AD56-45ED-94AB-530A6B5CBFB9}" destId="{7D5365B1-38ED-4FD9-B1B4-963DF7BB5FCF}" srcOrd="0" destOrd="0" presId="urn:microsoft.com/office/officeart/2008/layout/LinedList"/>
    <dgm:cxn modelId="{BD5833D9-D2B4-4D31-94C5-1DCB9E97EBBC}" type="presParOf" srcId="{25881326-AD56-45ED-94AB-530A6B5CBFB9}" destId="{5F16C8CC-E2DF-40E6-9533-58A7EA0EAF22}" srcOrd="1" destOrd="0" presId="urn:microsoft.com/office/officeart/2008/layout/LinedList"/>
    <dgm:cxn modelId="{31CFD33E-2F33-49AC-8ED0-52B2A1A16BFC}" type="presParOf" srcId="{69557ECB-CDA4-4D07-B98F-14FF5A1A5E44}" destId="{BF8246CE-DE23-4735-A3E5-5AA1CFE15A88}" srcOrd="16" destOrd="0" presId="urn:microsoft.com/office/officeart/2008/layout/LinedList"/>
    <dgm:cxn modelId="{829A3FA5-6FE0-46D2-85DD-EDB46563950D}" type="presParOf" srcId="{69557ECB-CDA4-4D07-B98F-14FF5A1A5E44}" destId="{FCD384DA-ECA6-4CF7-803E-D9D91800399F}" srcOrd="17" destOrd="0" presId="urn:microsoft.com/office/officeart/2008/layout/LinedList"/>
    <dgm:cxn modelId="{D1A094B1-40BF-4E3B-8CA9-476536E1437D}" type="presParOf" srcId="{FCD384DA-ECA6-4CF7-803E-D9D91800399F}" destId="{5BA82F79-F9DD-4E10-812F-12D3D24682D1}" srcOrd="0" destOrd="0" presId="urn:microsoft.com/office/officeart/2008/layout/LinedList"/>
    <dgm:cxn modelId="{7487A3CB-DA9A-4470-8D6D-67F4E682E1E2}" type="presParOf" srcId="{FCD384DA-ECA6-4CF7-803E-D9D91800399F}" destId="{1D88D136-A23A-426A-B0E9-0B094726541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026F12-34B0-4570-A3DC-081E271BD1FB}">
      <dsp:nvSpPr>
        <dsp:cNvPr id="0" name=""/>
        <dsp:cNvSpPr/>
      </dsp:nvSpPr>
      <dsp:spPr>
        <a:xfrm>
          <a:off x="0" y="594"/>
          <a:ext cx="617219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9CBDE1-4B0C-4CDD-B9C7-E9AB0FA74175}">
      <dsp:nvSpPr>
        <dsp:cNvPr id="0" name=""/>
        <dsp:cNvSpPr/>
      </dsp:nvSpPr>
      <dsp:spPr>
        <a:xfrm>
          <a:off x="0" y="594"/>
          <a:ext cx="6172199" cy="5413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i="1" kern="1200"/>
            <a:t>Harvard Business Review – Business Source</a:t>
          </a:r>
          <a:endParaRPr lang="en-US" sz="1600" kern="1200"/>
        </a:p>
      </dsp:txBody>
      <dsp:txXfrm>
        <a:off x="0" y="594"/>
        <a:ext cx="6172199" cy="541381"/>
      </dsp:txXfrm>
    </dsp:sp>
    <dsp:sp modelId="{7CD819D8-CCF2-49A4-8E02-BBCF617487AE}">
      <dsp:nvSpPr>
        <dsp:cNvPr id="0" name=""/>
        <dsp:cNvSpPr/>
      </dsp:nvSpPr>
      <dsp:spPr>
        <a:xfrm>
          <a:off x="0" y="541976"/>
          <a:ext cx="617219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7BA30C-4F47-487F-B7C7-1B39BEAE4792}">
      <dsp:nvSpPr>
        <dsp:cNvPr id="0" name=""/>
        <dsp:cNvSpPr/>
      </dsp:nvSpPr>
      <dsp:spPr>
        <a:xfrm>
          <a:off x="0" y="541976"/>
          <a:ext cx="6172199" cy="5413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i="1" kern="1200"/>
            <a:t>Accounting Review – Business Source</a:t>
          </a:r>
          <a:endParaRPr lang="en-US" sz="1600" kern="1200"/>
        </a:p>
      </dsp:txBody>
      <dsp:txXfrm>
        <a:off x="0" y="541976"/>
        <a:ext cx="6172199" cy="541381"/>
      </dsp:txXfrm>
    </dsp:sp>
    <dsp:sp modelId="{472169DD-AAC9-430F-BA84-AFAD7C299DF0}">
      <dsp:nvSpPr>
        <dsp:cNvPr id="0" name=""/>
        <dsp:cNvSpPr/>
      </dsp:nvSpPr>
      <dsp:spPr>
        <a:xfrm>
          <a:off x="0" y="1083358"/>
          <a:ext cx="617219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D8078D-DD43-46FC-96BF-5F32945C986B}">
      <dsp:nvSpPr>
        <dsp:cNvPr id="0" name=""/>
        <dsp:cNvSpPr/>
      </dsp:nvSpPr>
      <dsp:spPr>
        <a:xfrm>
          <a:off x="0" y="1083358"/>
          <a:ext cx="6172199" cy="5413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i="1" kern="1200"/>
            <a:t>Academy of Management Journal* – Business Source</a:t>
          </a:r>
          <a:endParaRPr lang="en-US" sz="1600" kern="1200"/>
        </a:p>
      </dsp:txBody>
      <dsp:txXfrm>
        <a:off x="0" y="1083358"/>
        <a:ext cx="6172199" cy="541381"/>
      </dsp:txXfrm>
    </dsp:sp>
    <dsp:sp modelId="{D7806C73-136D-4A54-8740-8DD8C1065365}">
      <dsp:nvSpPr>
        <dsp:cNvPr id="0" name=""/>
        <dsp:cNvSpPr/>
      </dsp:nvSpPr>
      <dsp:spPr>
        <a:xfrm>
          <a:off x="0" y="1624739"/>
          <a:ext cx="617219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0A549F-8EC2-467B-BCA5-BC48F3EAA123}">
      <dsp:nvSpPr>
        <dsp:cNvPr id="0" name=""/>
        <dsp:cNvSpPr/>
      </dsp:nvSpPr>
      <dsp:spPr>
        <a:xfrm>
          <a:off x="0" y="1624739"/>
          <a:ext cx="6172199" cy="5413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i="1" kern="1200"/>
            <a:t>Academy of Management Review* – Business Source</a:t>
          </a:r>
          <a:endParaRPr lang="en-US" sz="1600" kern="1200"/>
        </a:p>
      </dsp:txBody>
      <dsp:txXfrm>
        <a:off x="0" y="1624739"/>
        <a:ext cx="6172199" cy="541381"/>
      </dsp:txXfrm>
    </dsp:sp>
    <dsp:sp modelId="{1EC847DD-9D8D-490A-894D-F2028684749E}">
      <dsp:nvSpPr>
        <dsp:cNvPr id="0" name=""/>
        <dsp:cNvSpPr/>
      </dsp:nvSpPr>
      <dsp:spPr>
        <a:xfrm>
          <a:off x="0" y="2166121"/>
          <a:ext cx="617219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3A561B-2818-4CD7-AF6A-64373810D3CA}">
      <dsp:nvSpPr>
        <dsp:cNvPr id="0" name=""/>
        <dsp:cNvSpPr/>
      </dsp:nvSpPr>
      <dsp:spPr>
        <a:xfrm>
          <a:off x="0" y="2166121"/>
          <a:ext cx="6172199" cy="5413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i="1" kern="1200"/>
            <a:t>Journal of Management Accounting Research – Business Source</a:t>
          </a:r>
          <a:endParaRPr lang="en-US" sz="1600" kern="1200"/>
        </a:p>
      </dsp:txBody>
      <dsp:txXfrm>
        <a:off x="0" y="2166121"/>
        <a:ext cx="6172199" cy="541381"/>
      </dsp:txXfrm>
    </dsp:sp>
    <dsp:sp modelId="{BE77450E-55C6-4D70-822B-425687F475B4}">
      <dsp:nvSpPr>
        <dsp:cNvPr id="0" name=""/>
        <dsp:cNvSpPr/>
      </dsp:nvSpPr>
      <dsp:spPr>
        <a:xfrm>
          <a:off x="0" y="2707503"/>
          <a:ext cx="617219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43CD13-AF50-451A-A247-D057B034AD60}">
      <dsp:nvSpPr>
        <dsp:cNvPr id="0" name=""/>
        <dsp:cNvSpPr/>
      </dsp:nvSpPr>
      <dsp:spPr>
        <a:xfrm>
          <a:off x="0" y="2707503"/>
          <a:ext cx="6172199" cy="5413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i="1" kern="1200"/>
            <a:t>Journal of Information Systems – Business Source</a:t>
          </a:r>
          <a:endParaRPr lang="en-US" sz="1600" kern="1200"/>
        </a:p>
      </dsp:txBody>
      <dsp:txXfrm>
        <a:off x="0" y="2707503"/>
        <a:ext cx="6172199" cy="541381"/>
      </dsp:txXfrm>
    </dsp:sp>
    <dsp:sp modelId="{00476244-0D5F-41D5-AB2A-78F60638F93F}">
      <dsp:nvSpPr>
        <dsp:cNvPr id="0" name=""/>
        <dsp:cNvSpPr/>
      </dsp:nvSpPr>
      <dsp:spPr>
        <a:xfrm>
          <a:off x="0" y="3248885"/>
          <a:ext cx="617219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12C775-C373-4218-8A9E-37855F793D44}">
      <dsp:nvSpPr>
        <dsp:cNvPr id="0" name=""/>
        <dsp:cNvSpPr/>
      </dsp:nvSpPr>
      <dsp:spPr>
        <a:xfrm>
          <a:off x="0" y="3248885"/>
          <a:ext cx="6172199" cy="5413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i="1" kern="1200"/>
            <a:t>Journal of Military History – Historical Abstracts with Full Text</a:t>
          </a:r>
          <a:endParaRPr lang="en-US" sz="1600" kern="1200"/>
        </a:p>
      </dsp:txBody>
      <dsp:txXfrm>
        <a:off x="0" y="3248885"/>
        <a:ext cx="6172199" cy="541381"/>
      </dsp:txXfrm>
    </dsp:sp>
    <dsp:sp modelId="{BCB0D418-09CF-4EFD-AF6A-D98615D538FD}">
      <dsp:nvSpPr>
        <dsp:cNvPr id="0" name=""/>
        <dsp:cNvSpPr/>
      </dsp:nvSpPr>
      <dsp:spPr>
        <a:xfrm>
          <a:off x="0" y="3790266"/>
          <a:ext cx="617219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5365B1-38ED-4FD9-B1B4-963DF7BB5FCF}">
      <dsp:nvSpPr>
        <dsp:cNvPr id="0" name=""/>
        <dsp:cNvSpPr/>
      </dsp:nvSpPr>
      <dsp:spPr>
        <a:xfrm>
          <a:off x="0" y="3790266"/>
          <a:ext cx="6172199" cy="5413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i="1" kern="1200"/>
            <a:t>Journal of the West – America: History &amp; Life with Full Text</a:t>
          </a:r>
          <a:endParaRPr lang="en-US" sz="1600" kern="1200"/>
        </a:p>
      </dsp:txBody>
      <dsp:txXfrm>
        <a:off x="0" y="3790266"/>
        <a:ext cx="6172199" cy="541381"/>
      </dsp:txXfrm>
    </dsp:sp>
    <dsp:sp modelId="{BF8246CE-DE23-4735-A3E5-5AA1CFE15A88}">
      <dsp:nvSpPr>
        <dsp:cNvPr id="0" name=""/>
        <dsp:cNvSpPr/>
      </dsp:nvSpPr>
      <dsp:spPr>
        <a:xfrm>
          <a:off x="0" y="4331648"/>
          <a:ext cx="617219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A82F79-F9DD-4E10-812F-12D3D24682D1}">
      <dsp:nvSpPr>
        <dsp:cNvPr id="0" name=""/>
        <dsp:cNvSpPr/>
      </dsp:nvSpPr>
      <dsp:spPr>
        <a:xfrm>
          <a:off x="0" y="4331648"/>
          <a:ext cx="6172199" cy="5413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i="1" kern="1200"/>
            <a:t>Paris Review – Humanities Source</a:t>
          </a:r>
          <a:endParaRPr lang="en-US" sz="1600" kern="1200"/>
        </a:p>
      </dsp:txBody>
      <dsp:txXfrm>
        <a:off x="0" y="4331648"/>
        <a:ext cx="6172199" cy="541381"/>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813B93-5B4E-483B-B165-BA0E3BE93A7B}" type="datetimeFigureOut">
              <a:rPr lang="en-US" smtClean="0"/>
              <a:t>1/9/2020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EE6B81-0D2E-4F1A-B764-BDA29F456F9E}" type="slidenum">
              <a:rPr lang="en-US" smtClean="0"/>
              <a:t>‹#›</a:t>
            </a:fld>
            <a:endParaRPr lang="en-US"/>
          </a:p>
        </p:txBody>
      </p:sp>
    </p:spTree>
    <p:extLst>
      <p:ext uri="{BB962C8B-B14F-4D97-AF65-F5344CB8AC3E}">
        <p14:creationId xmlns:p14="http://schemas.microsoft.com/office/powerpoint/2010/main" val="8685870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Fix screenshot</a:t>
            </a:r>
          </a:p>
        </p:txBody>
      </p:sp>
      <p:sp>
        <p:nvSpPr>
          <p:cNvPr id="4" name="Slide Number Placeholder 3"/>
          <p:cNvSpPr>
            <a:spLocks noGrp="1"/>
          </p:cNvSpPr>
          <p:nvPr>
            <p:ph type="sldNum" sz="quarter" idx="5"/>
          </p:nvPr>
        </p:nvSpPr>
        <p:spPr/>
        <p:txBody>
          <a:bodyPr/>
          <a:lstStyle/>
          <a:p>
            <a:pPr marL="0" marR="0" lvl="0" indent="0" algn="r" defTabSz="967442" rtl="0" eaLnBrk="1" fontAlgn="base" latinLnBrk="0" hangingPunct="1">
              <a:lnSpc>
                <a:spcPct val="100000"/>
              </a:lnSpc>
              <a:spcBef>
                <a:spcPct val="0"/>
              </a:spcBef>
              <a:spcAft>
                <a:spcPct val="0"/>
              </a:spcAft>
              <a:buClrTx/>
              <a:buSzTx/>
              <a:buFontTx/>
              <a:buNone/>
              <a:tabLst/>
              <a:defRPr/>
            </a:pPr>
            <a:fld id="{12FA5458-0C6F-4A67-9F5B-8329021F77DF}" type="slidenum">
              <a:rPr kumimoji="0" lang="en-US" sz="1300" b="0" i="0" u="none" strike="noStrike" kern="1200" cap="none" spc="0" normalizeH="0" baseline="0" noProof="0" smtClean="0">
                <a:ln>
                  <a:noFill/>
                </a:ln>
                <a:solidFill>
                  <a:srgbClr val="000000"/>
                </a:solidFill>
                <a:effectLst/>
                <a:uLnTx/>
                <a:uFillTx/>
                <a:latin typeface="Arial" pitchFamily="34" charset="0"/>
                <a:ea typeface="ＭＳ Ｐゴシック"/>
              </a:rPr>
              <a:pPr marL="0" marR="0" lvl="0" indent="0" algn="r" defTabSz="967442" rtl="0" eaLnBrk="1" fontAlgn="base" latinLnBrk="0" hangingPunct="1">
                <a:lnSpc>
                  <a:spcPct val="100000"/>
                </a:lnSpc>
                <a:spcBef>
                  <a:spcPct val="0"/>
                </a:spcBef>
                <a:spcAft>
                  <a:spcPct val="0"/>
                </a:spcAft>
                <a:buClrTx/>
                <a:buSzTx/>
                <a:buFontTx/>
                <a:buNone/>
                <a:tabLst/>
                <a:defRPr/>
              </a:pPr>
              <a:t>5</a:t>
            </a:fld>
            <a:endParaRPr kumimoji="0" lang="en-US" sz="1300" b="0" i="0" u="none" strike="noStrike" kern="1200" cap="none" spc="0" normalizeH="0" baseline="0" noProof="0">
              <a:ln>
                <a:noFill/>
              </a:ln>
              <a:solidFill>
                <a:srgbClr val="000000"/>
              </a:solidFill>
              <a:effectLst/>
              <a:uLnTx/>
              <a:uFillTx/>
              <a:latin typeface="Arial" pitchFamily="34" charset="0"/>
              <a:ea typeface="ＭＳ Ｐゴシック"/>
            </a:endParaRPr>
          </a:p>
        </p:txBody>
      </p:sp>
    </p:spTree>
    <p:extLst>
      <p:ext uri="{BB962C8B-B14F-4D97-AF65-F5344CB8AC3E}">
        <p14:creationId xmlns:p14="http://schemas.microsoft.com/office/powerpoint/2010/main" val="34634303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 slide from Code Ocean PPT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EE6B81-0D2E-4F1A-B764-BDA29F456F9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352017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EE6B81-0D2E-4F1A-B764-BDA29F456F9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17386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Fix screenshot</a:t>
            </a:r>
          </a:p>
        </p:txBody>
      </p:sp>
      <p:sp>
        <p:nvSpPr>
          <p:cNvPr id="4" name="Slide Number Placeholder 3"/>
          <p:cNvSpPr>
            <a:spLocks noGrp="1"/>
          </p:cNvSpPr>
          <p:nvPr>
            <p:ph type="sldNum" sz="quarter" idx="5"/>
          </p:nvPr>
        </p:nvSpPr>
        <p:spPr/>
        <p:txBody>
          <a:bodyPr/>
          <a:lstStyle/>
          <a:p>
            <a:pPr marL="0" marR="0" lvl="0" indent="0" algn="r" defTabSz="967442" rtl="0" eaLnBrk="1" fontAlgn="base" latinLnBrk="0" hangingPunct="1">
              <a:lnSpc>
                <a:spcPct val="100000"/>
              </a:lnSpc>
              <a:spcBef>
                <a:spcPct val="0"/>
              </a:spcBef>
              <a:spcAft>
                <a:spcPct val="0"/>
              </a:spcAft>
              <a:buClrTx/>
              <a:buSzTx/>
              <a:buFontTx/>
              <a:buNone/>
              <a:tabLst/>
              <a:defRPr/>
            </a:pPr>
            <a:fld id="{12FA5458-0C6F-4A67-9F5B-8329021F77DF}" type="slidenum">
              <a:rPr kumimoji="0" lang="en-US" sz="1300" b="0" i="0" u="none" strike="noStrike" kern="1200" cap="none" spc="0" normalizeH="0" baseline="0" noProof="0" smtClean="0">
                <a:ln>
                  <a:noFill/>
                </a:ln>
                <a:solidFill>
                  <a:srgbClr val="000000"/>
                </a:solidFill>
                <a:effectLst/>
                <a:uLnTx/>
                <a:uFillTx/>
                <a:latin typeface="Arial" pitchFamily="34" charset="0"/>
                <a:ea typeface="ＭＳ Ｐゴシック"/>
              </a:rPr>
              <a:pPr marL="0" marR="0" lvl="0" indent="0" algn="r" defTabSz="967442" rtl="0" eaLnBrk="1" fontAlgn="base" latinLnBrk="0" hangingPunct="1">
                <a:lnSpc>
                  <a:spcPct val="100000"/>
                </a:lnSpc>
                <a:spcBef>
                  <a:spcPct val="0"/>
                </a:spcBef>
                <a:spcAft>
                  <a:spcPct val="0"/>
                </a:spcAft>
                <a:buClrTx/>
                <a:buSzTx/>
                <a:buFontTx/>
                <a:buNone/>
                <a:tabLst/>
                <a:defRPr/>
              </a:pPr>
              <a:t>6</a:t>
            </a:fld>
            <a:endParaRPr kumimoji="0" lang="en-US" sz="1300" b="0" i="0" u="none" strike="noStrike" kern="1200" cap="none" spc="0" normalizeH="0" baseline="0" noProof="0">
              <a:ln>
                <a:noFill/>
              </a:ln>
              <a:solidFill>
                <a:srgbClr val="000000"/>
              </a:solidFill>
              <a:effectLst/>
              <a:uLnTx/>
              <a:uFillTx/>
              <a:latin typeface="Arial" pitchFamily="34" charset="0"/>
              <a:ea typeface="ＭＳ Ｐゴシック"/>
            </a:endParaRPr>
          </a:p>
        </p:txBody>
      </p:sp>
    </p:spTree>
    <p:extLst>
      <p:ext uri="{BB962C8B-B14F-4D97-AF65-F5344CB8AC3E}">
        <p14:creationId xmlns:p14="http://schemas.microsoft.com/office/powerpoint/2010/main" val="9090835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There are many journals that fall into this category</a:t>
            </a:r>
          </a:p>
          <a:p>
            <a:r>
              <a:rPr lang="en-US" sz="1200" dirty="0"/>
              <a:t>EBSCO is the only aggregator with any licenses like this</a:t>
            </a:r>
          </a:p>
          <a:p>
            <a:r>
              <a:rPr lang="en-US" sz="1200" dirty="0"/>
              <a:t>The publishers do not usually allow EBSCO to market their publications this way, because they are concerned about print cannibalization</a:t>
            </a:r>
          </a:p>
          <a:p>
            <a:r>
              <a:rPr lang="en-US" sz="1200" dirty="0"/>
              <a:t>These publications have NO embargo and often have PDF full text back to </a:t>
            </a:r>
            <a:br>
              <a:rPr lang="en-US" sz="1200" dirty="0"/>
            </a:br>
            <a:r>
              <a:rPr lang="en-US" sz="1200" dirty="0"/>
              <a:t>volume 1, issue 1 </a:t>
            </a:r>
          </a:p>
          <a:p>
            <a:r>
              <a:rPr lang="en-US" sz="1200" dirty="0"/>
              <a:t>They are not available via JSTOR, other aggregators, subscription agents, or directly from the publisher – there is no other form of online access for any articles for academic institutions</a:t>
            </a:r>
          </a:p>
          <a:p>
            <a:endParaRPr lang="en-US" dirty="0"/>
          </a:p>
        </p:txBody>
      </p:sp>
      <p:sp>
        <p:nvSpPr>
          <p:cNvPr id="4" name="Slide Number Placeholder 3"/>
          <p:cNvSpPr>
            <a:spLocks noGrp="1"/>
          </p:cNvSpPr>
          <p:nvPr>
            <p:ph type="sldNum" sz="quarter" idx="5"/>
          </p:nvPr>
        </p:nvSpPr>
        <p:spPr/>
        <p:txBody>
          <a:bodyPr/>
          <a:lstStyle/>
          <a:p>
            <a:fld id="{80EE6B81-0D2E-4F1A-B764-BDA29F456F9E}" type="slidenum">
              <a:rPr lang="en-US" smtClean="0"/>
              <a:t>8</a:t>
            </a:fld>
            <a:endParaRPr lang="en-US"/>
          </a:p>
        </p:txBody>
      </p:sp>
    </p:spTree>
    <p:extLst>
      <p:ext uri="{BB962C8B-B14F-4D97-AF65-F5344CB8AC3E}">
        <p14:creationId xmlns:p14="http://schemas.microsoft.com/office/powerpoint/2010/main" val="1406127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D68E75-0E6B-40C6-8356-387D16179B1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7043" name="Rectangle 2"/>
          <p:cNvSpPr>
            <a:spLocks noGrp="1" noRot="1" noChangeAspect="1" noChangeArrowheads="1" noTextEdit="1"/>
          </p:cNvSpPr>
          <p:nvPr>
            <p:ph type="sldImg"/>
          </p:nvPr>
        </p:nvSpPr>
        <p:spPr>
          <a:xfrm>
            <a:off x="382588" y="684213"/>
            <a:ext cx="6094412" cy="3429000"/>
          </a:xfrm>
          <a:ln/>
        </p:spPr>
      </p:sp>
      <p:sp>
        <p:nvSpPr>
          <p:cNvPr id="87044" name="Rectangle 3"/>
          <p:cNvSpPr>
            <a:spLocks noGrp="1" noChangeArrowheads="1"/>
          </p:cNvSpPr>
          <p:nvPr>
            <p:ph type="body" idx="1"/>
          </p:nvPr>
        </p:nvSpPr>
        <p:spPr>
          <a:xfrm>
            <a:off x="915344" y="4343717"/>
            <a:ext cx="5027316" cy="4115430"/>
          </a:xfrm>
          <a:noFill/>
          <a:ln/>
        </p:spPr>
        <p:txBody>
          <a:bodyPr/>
          <a:lstStyle/>
          <a:p>
            <a:pPr eaLnBrk="1" hangingPunct="1"/>
            <a:endParaRPr lang="en-US">
              <a:latin typeface="Times New Roman" pitchFamily="-110" charset="0"/>
            </a:endParaRPr>
          </a:p>
        </p:txBody>
      </p:sp>
    </p:spTree>
    <p:extLst>
      <p:ext uri="{BB962C8B-B14F-4D97-AF65-F5344CB8AC3E}">
        <p14:creationId xmlns:p14="http://schemas.microsoft.com/office/powerpoint/2010/main" val="2719044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2FA5458-0C6F-4A67-9F5B-8329021F77DF}" type="slidenum">
              <a:rPr lang="en-US" smtClean="0"/>
              <a:pPr>
                <a:defRPr/>
              </a:pPr>
              <a:t>22</a:t>
            </a:fld>
            <a:endParaRPr lang="en-US"/>
          </a:p>
        </p:txBody>
      </p:sp>
    </p:spTree>
    <p:extLst>
      <p:ext uri="{BB962C8B-B14F-4D97-AF65-F5344CB8AC3E}">
        <p14:creationId xmlns:p14="http://schemas.microsoft.com/office/powerpoint/2010/main" val="2123659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EA746E-64F4-4304-AE05-3F26EB87FE65}" type="slidenum">
              <a:rPr lang="es-CO" smtClean="0"/>
              <a:t>27</a:t>
            </a:fld>
            <a:endParaRPr lang="es-CO"/>
          </a:p>
        </p:txBody>
      </p:sp>
    </p:spTree>
    <p:extLst>
      <p:ext uri="{BB962C8B-B14F-4D97-AF65-F5344CB8AC3E}">
        <p14:creationId xmlns:p14="http://schemas.microsoft.com/office/powerpoint/2010/main" val="32858538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81EA746E-64F4-4304-AE05-3F26EB87FE65}" type="slidenum">
              <a:rPr lang="es-CO" smtClean="0"/>
              <a:t>29</a:t>
            </a:fld>
            <a:endParaRPr lang="es-CO"/>
          </a:p>
        </p:txBody>
      </p:sp>
    </p:spTree>
    <p:extLst>
      <p:ext uri="{BB962C8B-B14F-4D97-AF65-F5344CB8AC3E}">
        <p14:creationId xmlns:p14="http://schemas.microsoft.com/office/powerpoint/2010/main" val="14876718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EE6B81-0D2E-4F1A-B764-BDA29F456F9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40010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74A1A4-280D-7B4A-9E23-5986EC7A66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26519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888065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517045"/>
            <a:ext cx="10515600" cy="1997555"/>
          </a:xfrm>
        </p:spPr>
        <p:txBody>
          <a:bodyPr anchor="b"/>
          <a:lstStyle>
            <a:lvl1pPr algn="ctr">
              <a:defRPr sz="4800"/>
            </a:lvl1pPr>
          </a:lstStyle>
          <a:p>
            <a:r>
              <a:rPr lang="en-US"/>
              <a:t>Click to edit Master title style</a:t>
            </a:r>
          </a:p>
        </p:txBody>
      </p:sp>
      <p:sp>
        <p:nvSpPr>
          <p:cNvPr id="3" name="Text Placeholder 2"/>
          <p:cNvSpPr>
            <a:spLocks noGrp="1"/>
          </p:cNvSpPr>
          <p:nvPr>
            <p:ph type="body" idx="1"/>
          </p:nvPr>
        </p:nvSpPr>
        <p:spPr>
          <a:xfrm>
            <a:off x="831851" y="2879934"/>
            <a:ext cx="10515600" cy="1500187"/>
          </a:xfrm>
        </p:spPr>
        <p:txBody>
          <a:bodyPr/>
          <a:lstStyle>
            <a:lvl1pPr marL="0" indent="0" algn="ctr">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169731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517045"/>
            <a:ext cx="10515600" cy="1997555"/>
          </a:xfrm>
        </p:spPr>
        <p:txBody>
          <a:bodyPr anchor="b"/>
          <a:lstStyle>
            <a:lvl1pPr algn="ctr">
              <a:defRPr sz="4800"/>
            </a:lvl1pPr>
          </a:lstStyle>
          <a:p>
            <a:r>
              <a:rPr lang="en-US"/>
              <a:t>Click to edit Master title style</a:t>
            </a:r>
          </a:p>
        </p:txBody>
      </p:sp>
      <p:sp>
        <p:nvSpPr>
          <p:cNvPr id="3" name="Text Placeholder 2"/>
          <p:cNvSpPr>
            <a:spLocks noGrp="1"/>
          </p:cNvSpPr>
          <p:nvPr>
            <p:ph type="body" idx="1"/>
          </p:nvPr>
        </p:nvSpPr>
        <p:spPr>
          <a:xfrm>
            <a:off x="831851" y="2879934"/>
            <a:ext cx="10515600" cy="1500187"/>
          </a:xfrm>
        </p:spPr>
        <p:txBody>
          <a:bodyPr/>
          <a:lstStyle>
            <a:lvl1pPr marL="0" indent="0" algn="ctr">
              <a:buNone/>
              <a:defRPr sz="2400">
                <a:solidFill>
                  <a:schemeClr val="accent2">
                    <a:lumMod val="40000"/>
                    <a:lumOff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987984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630496"/>
            <a:ext cx="5181600" cy="4535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30496"/>
            <a:ext cx="5181600" cy="4535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6005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2295939"/>
            <a:ext cx="5181600" cy="3859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2295939"/>
            <a:ext cx="5181600" cy="3859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p:cNvSpPr>
            <a:spLocks noGrp="1"/>
          </p:cNvSpPr>
          <p:nvPr>
            <p:ph type="body" sz="quarter" idx="10"/>
          </p:nvPr>
        </p:nvSpPr>
        <p:spPr>
          <a:xfrm>
            <a:off x="838200" y="1628383"/>
            <a:ext cx="10515600" cy="667555"/>
          </a:xfrm>
        </p:spPr>
        <p:txBody>
          <a:bodyPr/>
          <a:lstStyle>
            <a:lvl1pPr marL="0" indent="0" algn="l" defTabSz="914400" rtl="0" eaLnBrk="1" latinLnBrk="0" hangingPunct="1">
              <a:lnSpc>
                <a:spcPct val="110000"/>
              </a:lnSpc>
              <a:spcBef>
                <a:spcPct val="0"/>
              </a:spcBef>
              <a:buNone/>
              <a:defRPr lang="en-US" sz="2400" b="0" kern="1200" dirty="0" smtClean="0">
                <a:solidFill>
                  <a:schemeClr val="accent2">
                    <a:lumMod val="40000"/>
                    <a:lumOff val="60000"/>
                  </a:schemeClr>
                </a:solidFill>
                <a:latin typeface="+mj-lt"/>
                <a:ea typeface="+mj-ea"/>
                <a:cs typeface="+mj-cs"/>
              </a:defRPr>
            </a:lvl1pPr>
            <a:lvl2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a:t>Edit Master text styles</a:t>
            </a:r>
          </a:p>
        </p:txBody>
      </p:sp>
    </p:spTree>
    <p:extLst>
      <p:ext uri="{BB962C8B-B14F-4D97-AF65-F5344CB8AC3E}">
        <p14:creationId xmlns:p14="http://schemas.microsoft.com/office/powerpoint/2010/main" val="3128230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708212"/>
            <a:ext cx="10515600" cy="785894"/>
          </a:xfrm>
        </p:spPr>
        <p:txBody>
          <a:bodyPr/>
          <a:lstStyle/>
          <a:p>
            <a:r>
              <a:rPr lang="en-US"/>
              <a:t>Click to edit Master title style</a:t>
            </a:r>
          </a:p>
        </p:txBody>
      </p:sp>
      <p:sp>
        <p:nvSpPr>
          <p:cNvPr id="3" name="Text Placeholder 2"/>
          <p:cNvSpPr>
            <a:spLocks noGrp="1"/>
          </p:cNvSpPr>
          <p:nvPr>
            <p:ph type="body" idx="1"/>
          </p:nvPr>
        </p:nvSpPr>
        <p:spPr>
          <a:xfrm>
            <a:off x="839789" y="1557193"/>
            <a:ext cx="5157787" cy="697509"/>
          </a:xfrm>
          <a:solidFill>
            <a:schemeClr val="accent2"/>
          </a:solidFill>
        </p:spPr>
        <p:txBody>
          <a:bodyPr anchor="ctr" anchorCtr="0"/>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317789"/>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557193"/>
            <a:ext cx="5183188" cy="697509"/>
          </a:xfrm>
          <a:solidFill>
            <a:schemeClr val="accent2"/>
          </a:solidFill>
        </p:spPr>
        <p:txBody>
          <a:bodyPr anchor="ctr" anchorCtr="0"/>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317789"/>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3102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1" y="1630496"/>
            <a:ext cx="3438938" cy="4535450"/>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76531" y="1630496"/>
            <a:ext cx="3438938" cy="4535450"/>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p:cNvSpPr>
            <a:spLocks noGrp="1"/>
          </p:cNvSpPr>
          <p:nvPr>
            <p:ph sz="half" idx="10"/>
          </p:nvPr>
        </p:nvSpPr>
        <p:spPr>
          <a:xfrm>
            <a:off x="7914861" y="1630496"/>
            <a:ext cx="3438938" cy="4535450"/>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8327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10071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262286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8826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_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970690"/>
            <a:ext cx="10515600" cy="40126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5"/>
          <p:cNvSpPr>
            <a:spLocks noGrp="1"/>
          </p:cNvSpPr>
          <p:nvPr>
            <p:ph type="body" sz="quarter" idx="10"/>
          </p:nvPr>
        </p:nvSpPr>
        <p:spPr>
          <a:xfrm>
            <a:off x="838200" y="1271705"/>
            <a:ext cx="10515600" cy="629977"/>
          </a:xfrm>
        </p:spPr>
        <p:txBody>
          <a:bodyPr/>
          <a:lstStyle>
            <a:lvl1pPr marL="0" indent="0" algn="l" defTabSz="914400" rtl="0" eaLnBrk="1" latinLnBrk="0" hangingPunct="1">
              <a:lnSpc>
                <a:spcPct val="110000"/>
              </a:lnSpc>
              <a:spcBef>
                <a:spcPct val="0"/>
              </a:spcBef>
              <a:buNone/>
              <a:defRPr lang="en-US" sz="2400" b="0" kern="1200" dirty="0" smtClean="0">
                <a:solidFill>
                  <a:schemeClr val="accent2">
                    <a:lumMod val="40000"/>
                    <a:lumOff val="60000"/>
                  </a:schemeClr>
                </a:solidFill>
                <a:latin typeface="+mj-lt"/>
                <a:ea typeface="+mj-ea"/>
                <a:cs typeface="+mj-cs"/>
              </a:defRPr>
            </a:lvl1pPr>
            <a:lvl2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a:t>Edit Master text styles</a:t>
            </a:r>
          </a:p>
        </p:txBody>
      </p:sp>
    </p:spTree>
    <p:extLst>
      <p:ext uri="{BB962C8B-B14F-4D97-AF65-F5344CB8AC3E}">
        <p14:creationId xmlns:p14="http://schemas.microsoft.com/office/powerpoint/2010/main" val="2493643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Para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0" indent="0">
              <a:lnSpc>
                <a:spcPct val="110000"/>
              </a:lnSpc>
              <a:buNone/>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Tree>
    <p:extLst>
      <p:ext uri="{BB962C8B-B14F-4D97-AF65-F5344CB8AC3E}">
        <p14:creationId xmlns:p14="http://schemas.microsoft.com/office/powerpoint/2010/main" val="777535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630496"/>
            <a:ext cx="5181600" cy="4535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30496"/>
            <a:ext cx="5181600" cy="4535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1451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517045"/>
            <a:ext cx="10515600" cy="1997555"/>
          </a:xfrm>
        </p:spPr>
        <p:txBody>
          <a:bodyPr anchor="b"/>
          <a:lstStyle>
            <a:lvl1pPr algn="ctr">
              <a:defRPr sz="4800"/>
            </a:lvl1pPr>
          </a:lstStyle>
          <a:p>
            <a:r>
              <a:rPr lang="en-US"/>
              <a:t>Click to edit Master title style</a:t>
            </a:r>
          </a:p>
        </p:txBody>
      </p:sp>
      <p:sp>
        <p:nvSpPr>
          <p:cNvPr id="3" name="Text Placeholder 2"/>
          <p:cNvSpPr>
            <a:spLocks noGrp="1"/>
          </p:cNvSpPr>
          <p:nvPr>
            <p:ph type="body" idx="1"/>
          </p:nvPr>
        </p:nvSpPr>
        <p:spPr>
          <a:xfrm>
            <a:off x="831851" y="2879934"/>
            <a:ext cx="10515600" cy="1500187"/>
          </a:xfrm>
        </p:spPr>
        <p:txBody>
          <a:bodyPr/>
          <a:lstStyle>
            <a:lvl1pPr marL="0" indent="0" algn="ctr">
              <a:buNone/>
              <a:defRPr sz="2400">
                <a:solidFill>
                  <a:schemeClr val="accent2">
                    <a:lumMod val="40000"/>
                    <a:lumOff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195089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630496"/>
            <a:ext cx="5181600" cy="4535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30496"/>
            <a:ext cx="5181600" cy="4535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6494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2295939"/>
            <a:ext cx="5181600" cy="3859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2295939"/>
            <a:ext cx="5181600" cy="3859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p:cNvSpPr>
            <a:spLocks noGrp="1"/>
          </p:cNvSpPr>
          <p:nvPr>
            <p:ph type="body" sz="quarter" idx="10"/>
          </p:nvPr>
        </p:nvSpPr>
        <p:spPr>
          <a:xfrm>
            <a:off x="838200" y="1628383"/>
            <a:ext cx="10515600" cy="667555"/>
          </a:xfrm>
        </p:spPr>
        <p:txBody>
          <a:bodyPr/>
          <a:lstStyle>
            <a:lvl1pPr marL="0" indent="0" algn="l" defTabSz="914400" rtl="0" eaLnBrk="1" latinLnBrk="0" hangingPunct="1">
              <a:lnSpc>
                <a:spcPct val="110000"/>
              </a:lnSpc>
              <a:spcBef>
                <a:spcPct val="0"/>
              </a:spcBef>
              <a:buNone/>
              <a:defRPr lang="en-US" sz="2400" b="0" kern="1200" dirty="0" smtClean="0">
                <a:solidFill>
                  <a:schemeClr val="accent2">
                    <a:lumMod val="40000"/>
                    <a:lumOff val="60000"/>
                  </a:schemeClr>
                </a:solidFill>
                <a:latin typeface="+mj-lt"/>
                <a:ea typeface="+mj-ea"/>
                <a:cs typeface="+mj-cs"/>
              </a:defRPr>
            </a:lvl1pPr>
            <a:lvl2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a:t>Edit Master text styles</a:t>
            </a:r>
          </a:p>
        </p:txBody>
      </p:sp>
    </p:spTree>
    <p:extLst>
      <p:ext uri="{BB962C8B-B14F-4D97-AF65-F5344CB8AC3E}">
        <p14:creationId xmlns:p14="http://schemas.microsoft.com/office/powerpoint/2010/main" val="471638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708212"/>
            <a:ext cx="10515600" cy="785894"/>
          </a:xfrm>
        </p:spPr>
        <p:txBody>
          <a:bodyPr/>
          <a:lstStyle/>
          <a:p>
            <a:r>
              <a:rPr lang="en-US"/>
              <a:t>Click to edit Master title style</a:t>
            </a:r>
          </a:p>
        </p:txBody>
      </p:sp>
      <p:sp>
        <p:nvSpPr>
          <p:cNvPr id="3" name="Text Placeholder 2"/>
          <p:cNvSpPr>
            <a:spLocks noGrp="1"/>
          </p:cNvSpPr>
          <p:nvPr>
            <p:ph type="body" idx="1"/>
          </p:nvPr>
        </p:nvSpPr>
        <p:spPr>
          <a:xfrm>
            <a:off x="839789" y="1557193"/>
            <a:ext cx="5157787" cy="697509"/>
          </a:xfrm>
          <a:solidFill>
            <a:srgbClr val="007693"/>
          </a:solidFill>
        </p:spPr>
        <p:txBody>
          <a:bodyPr anchor="ctr" anchorCtr="0"/>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317789"/>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557193"/>
            <a:ext cx="5183188" cy="697509"/>
          </a:xfrm>
          <a:solidFill>
            <a:srgbClr val="007693"/>
          </a:solidFill>
        </p:spPr>
        <p:txBody>
          <a:bodyPr anchor="ctr" anchorCtr="0"/>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317789"/>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3974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1" y="1630496"/>
            <a:ext cx="3438938" cy="4535450"/>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76531" y="1630496"/>
            <a:ext cx="3438938" cy="4535450"/>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p:cNvSpPr>
            <a:spLocks noGrp="1"/>
          </p:cNvSpPr>
          <p:nvPr>
            <p:ph sz="half" idx="10"/>
          </p:nvPr>
        </p:nvSpPr>
        <p:spPr>
          <a:xfrm>
            <a:off x="7914861" y="1630496"/>
            <a:ext cx="3438938" cy="4535450"/>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0550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19539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Tree>
    <p:extLst>
      <p:ext uri="{BB962C8B-B14F-4D97-AF65-F5344CB8AC3E}">
        <p14:creationId xmlns:p14="http://schemas.microsoft.com/office/powerpoint/2010/main" val="531019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Title Slide for Product">
    <p:spTree>
      <p:nvGrpSpPr>
        <p:cNvPr id="1" name=""/>
        <p:cNvGrpSpPr/>
        <p:nvPr/>
      </p:nvGrpSpPr>
      <p:grpSpPr>
        <a:xfrm>
          <a:off x="0" y="0"/>
          <a:ext cx="0" cy="0"/>
          <a:chOff x="0" y="0"/>
          <a:chExt cx="0" cy="0"/>
        </a:xfrm>
      </p:grpSpPr>
      <p:sp>
        <p:nvSpPr>
          <p:cNvPr id="2" name="Title 1"/>
          <p:cNvSpPr>
            <a:spLocks noGrp="1"/>
          </p:cNvSpPr>
          <p:nvPr>
            <p:ph type="ctrTitle"/>
          </p:nvPr>
        </p:nvSpPr>
        <p:spPr>
          <a:xfrm>
            <a:off x="914400" y="3313546"/>
            <a:ext cx="10363200" cy="756005"/>
          </a:xfrm>
        </p:spPr>
        <p:txBody>
          <a:bodyPr anchor="t" anchorCtr="0"/>
          <a:lstStyle>
            <a:lvl1pPr algn="ctr">
              <a:defRPr sz="3600">
                <a:solidFill>
                  <a:schemeClr val="tx2"/>
                </a:solidFill>
              </a:defRPr>
            </a:lvl1pPr>
          </a:lstStyle>
          <a:p>
            <a:r>
              <a:rPr lang="en-US"/>
              <a:t>Click to edit Master title style</a:t>
            </a:r>
          </a:p>
        </p:txBody>
      </p:sp>
      <p:sp>
        <p:nvSpPr>
          <p:cNvPr id="3" name="Subtitle 2"/>
          <p:cNvSpPr>
            <a:spLocks noGrp="1"/>
          </p:cNvSpPr>
          <p:nvPr>
            <p:ph type="subTitle" idx="1"/>
          </p:nvPr>
        </p:nvSpPr>
        <p:spPr>
          <a:xfrm>
            <a:off x="914400" y="4069551"/>
            <a:ext cx="10363200" cy="760868"/>
          </a:xfrm>
        </p:spPr>
        <p:txBody>
          <a:bodyPr anchor="t" anchorCtr="0"/>
          <a:lstStyle>
            <a:lvl1pPr marL="0" indent="0" algn="ctr">
              <a:buNone/>
              <a:defRPr sz="1800">
                <a:solidFill>
                  <a:schemeClr val="tx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Text Placeholder 5"/>
          <p:cNvSpPr>
            <a:spLocks noGrp="1"/>
          </p:cNvSpPr>
          <p:nvPr>
            <p:ph type="body" sz="quarter" idx="10"/>
          </p:nvPr>
        </p:nvSpPr>
        <p:spPr>
          <a:xfrm>
            <a:off x="914400" y="668828"/>
            <a:ext cx="10363200" cy="1125537"/>
          </a:xfrm>
        </p:spPr>
        <p:txBody>
          <a:bodyPr/>
          <a:lstStyle>
            <a:lvl1pPr marL="0" indent="0" algn="ctr" defTabSz="914377" rtl="0" eaLnBrk="1" latinLnBrk="0" hangingPunct="1">
              <a:lnSpc>
                <a:spcPct val="110000"/>
              </a:lnSpc>
              <a:spcBef>
                <a:spcPct val="0"/>
              </a:spcBef>
              <a:buNone/>
              <a:defRPr lang="en-US" sz="4400" b="0" kern="1200" dirty="0" smtClean="0">
                <a:solidFill>
                  <a:schemeClr val="accent1"/>
                </a:solidFill>
                <a:latin typeface="+mj-lt"/>
                <a:ea typeface="+mj-ea"/>
                <a:cs typeface="+mj-cs"/>
              </a:defRPr>
            </a:lvl1pPr>
            <a:lvl2pPr marL="457189" indent="0" algn="ctr" defTabSz="914377" rtl="0" eaLnBrk="1" latinLnBrk="0" hangingPunct="1">
              <a:lnSpc>
                <a:spcPct val="110000"/>
              </a:lnSpc>
              <a:spcBef>
                <a:spcPct val="0"/>
              </a:spcBef>
              <a:buNone/>
              <a:defRPr lang="en-US" sz="3600" b="0" kern="1200" dirty="0" smtClean="0">
                <a:solidFill>
                  <a:schemeClr val="tx2"/>
                </a:solidFill>
                <a:latin typeface="+mj-lt"/>
                <a:ea typeface="+mj-ea"/>
                <a:cs typeface="+mj-cs"/>
              </a:defRPr>
            </a:lvl2pPr>
            <a:lvl3pPr marL="914377" indent="0" algn="ctr" defTabSz="914377" rtl="0" eaLnBrk="1" latinLnBrk="0" hangingPunct="1">
              <a:lnSpc>
                <a:spcPct val="110000"/>
              </a:lnSpc>
              <a:spcBef>
                <a:spcPct val="0"/>
              </a:spcBef>
              <a:buNone/>
              <a:defRPr lang="en-US" sz="3600" b="0" kern="1200" dirty="0" smtClean="0">
                <a:solidFill>
                  <a:schemeClr val="tx2"/>
                </a:solidFill>
                <a:latin typeface="+mj-lt"/>
                <a:ea typeface="+mj-ea"/>
                <a:cs typeface="+mj-cs"/>
              </a:defRPr>
            </a:lvl3pPr>
            <a:lvl4pPr marL="1371566" indent="0" algn="ctr" defTabSz="914377" rtl="0" eaLnBrk="1" latinLnBrk="0" hangingPunct="1">
              <a:lnSpc>
                <a:spcPct val="110000"/>
              </a:lnSpc>
              <a:spcBef>
                <a:spcPct val="0"/>
              </a:spcBef>
              <a:buNone/>
              <a:defRPr lang="en-US" sz="3600" b="0" kern="1200" dirty="0" smtClean="0">
                <a:solidFill>
                  <a:schemeClr val="tx2"/>
                </a:solidFill>
                <a:latin typeface="+mj-lt"/>
                <a:ea typeface="+mj-ea"/>
                <a:cs typeface="+mj-cs"/>
              </a:defRPr>
            </a:lvl4pPr>
            <a:lvl5pPr marL="1828754" indent="0" algn="ctr" defTabSz="914377" rtl="0" eaLnBrk="1" latinLnBrk="0" hangingPunct="1">
              <a:lnSpc>
                <a:spcPct val="110000"/>
              </a:lnSpc>
              <a:spcBef>
                <a:spcPct val="0"/>
              </a:spcBef>
              <a:buNone/>
              <a:defRPr lang="en-US" sz="3600" b="0" kern="1200" dirty="0">
                <a:solidFill>
                  <a:schemeClr val="tx2"/>
                </a:solidFill>
                <a:latin typeface="+mj-lt"/>
                <a:ea typeface="+mj-ea"/>
                <a:cs typeface="+mj-cs"/>
              </a:defRPr>
            </a:lvl5pPr>
          </a:lstStyle>
          <a:p>
            <a:pPr lvl="0"/>
            <a:r>
              <a:rPr lang="en-US"/>
              <a:t>Edit Master text styles</a:t>
            </a:r>
          </a:p>
        </p:txBody>
      </p:sp>
    </p:spTree>
    <p:extLst>
      <p:ext uri="{BB962C8B-B14F-4D97-AF65-F5344CB8AC3E}">
        <p14:creationId xmlns:p14="http://schemas.microsoft.com/office/powerpoint/2010/main" val="3607583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2_Title Slide for Product">
    <p:spTree>
      <p:nvGrpSpPr>
        <p:cNvPr id="1" name=""/>
        <p:cNvGrpSpPr/>
        <p:nvPr/>
      </p:nvGrpSpPr>
      <p:grpSpPr>
        <a:xfrm>
          <a:off x="0" y="0"/>
          <a:ext cx="0" cy="0"/>
          <a:chOff x="0" y="0"/>
          <a:chExt cx="0" cy="0"/>
        </a:xfrm>
      </p:grpSpPr>
      <p:sp>
        <p:nvSpPr>
          <p:cNvPr id="2" name="Title 1"/>
          <p:cNvSpPr>
            <a:spLocks noGrp="1"/>
          </p:cNvSpPr>
          <p:nvPr>
            <p:ph type="ctrTitle"/>
          </p:nvPr>
        </p:nvSpPr>
        <p:spPr>
          <a:xfrm>
            <a:off x="914400" y="4193634"/>
            <a:ext cx="10363200" cy="756005"/>
          </a:xfrm>
        </p:spPr>
        <p:txBody>
          <a:bodyPr anchor="t" anchorCtr="0"/>
          <a:lstStyle>
            <a:lvl1pPr algn="ctr">
              <a:defRPr sz="2000">
                <a:solidFill>
                  <a:schemeClr val="tx2"/>
                </a:solidFill>
              </a:defRPr>
            </a:lvl1pPr>
          </a:lstStyle>
          <a:p>
            <a:r>
              <a:rPr lang="en-US"/>
              <a:t>Click to edit Master title style</a:t>
            </a:r>
          </a:p>
        </p:txBody>
      </p:sp>
      <p:sp>
        <p:nvSpPr>
          <p:cNvPr id="6" name="Text Placeholder 5"/>
          <p:cNvSpPr>
            <a:spLocks noGrp="1"/>
          </p:cNvSpPr>
          <p:nvPr>
            <p:ph type="body" sz="quarter" idx="10"/>
          </p:nvPr>
        </p:nvSpPr>
        <p:spPr>
          <a:xfrm>
            <a:off x="914400" y="2633585"/>
            <a:ext cx="10363200" cy="1125537"/>
          </a:xfrm>
        </p:spPr>
        <p:txBody>
          <a:bodyPr anchor="ctr"/>
          <a:lstStyle>
            <a:lvl1pPr marL="0" indent="0" algn="ctr" defTabSz="914377" rtl="0" eaLnBrk="1" latinLnBrk="0" hangingPunct="1">
              <a:lnSpc>
                <a:spcPct val="110000"/>
              </a:lnSpc>
              <a:spcBef>
                <a:spcPct val="0"/>
              </a:spcBef>
              <a:buNone/>
              <a:defRPr lang="en-US" sz="4000" b="0" kern="1200" dirty="0" smtClean="0">
                <a:solidFill>
                  <a:schemeClr val="accent2"/>
                </a:solidFill>
                <a:latin typeface="+mj-lt"/>
                <a:ea typeface="+mj-ea"/>
                <a:cs typeface="+mj-cs"/>
              </a:defRPr>
            </a:lvl1pPr>
            <a:lvl2pPr marL="457189" indent="0" algn="ctr" defTabSz="914377" rtl="0" eaLnBrk="1" latinLnBrk="0" hangingPunct="1">
              <a:lnSpc>
                <a:spcPct val="110000"/>
              </a:lnSpc>
              <a:spcBef>
                <a:spcPct val="0"/>
              </a:spcBef>
              <a:buNone/>
              <a:defRPr lang="en-US" sz="3600" b="0" kern="1200" dirty="0" smtClean="0">
                <a:solidFill>
                  <a:schemeClr val="tx2"/>
                </a:solidFill>
                <a:latin typeface="+mj-lt"/>
                <a:ea typeface="+mj-ea"/>
                <a:cs typeface="+mj-cs"/>
              </a:defRPr>
            </a:lvl2pPr>
            <a:lvl3pPr marL="914377" indent="0" algn="ctr" defTabSz="914377" rtl="0" eaLnBrk="1" latinLnBrk="0" hangingPunct="1">
              <a:lnSpc>
                <a:spcPct val="110000"/>
              </a:lnSpc>
              <a:spcBef>
                <a:spcPct val="0"/>
              </a:spcBef>
              <a:buNone/>
              <a:defRPr lang="en-US" sz="3600" b="0" kern="1200" dirty="0" smtClean="0">
                <a:solidFill>
                  <a:schemeClr val="tx2"/>
                </a:solidFill>
                <a:latin typeface="+mj-lt"/>
                <a:ea typeface="+mj-ea"/>
                <a:cs typeface="+mj-cs"/>
              </a:defRPr>
            </a:lvl3pPr>
            <a:lvl4pPr marL="1371566" indent="0" algn="ctr" defTabSz="914377" rtl="0" eaLnBrk="1" latinLnBrk="0" hangingPunct="1">
              <a:lnSpc>
                <a:spcPct val="110000"/>
              </a:lnSpc>
              <a:spcBef>
                <a:spcPct val="0"/>
              </a:spcBef>
              <a:buNone/>
              <a:defRPr lang="en-US" sz="3600" b="0" kern="1200" dirty="0" smtClean="0">
                <a:solidFill>
                  <a:schemeClr val="tx2"/>
                </a:solidFill>
                <a:latin typeface="+mj-lt"/>
                <a:ea typeface="+mj-ea"/>
                <a:cs typeface="+mj-cs"/>
              </a:defRPr>
            </a:lvl4pPr>
            <a:lvl5pPr marL="1828754" indent="0" algn="ctr" defTabSz="914377" rtl="0" eaLnBrk="1" latinLnBrk="0" hangingPunct="1">
              <a:lnSpc>
                <a:spcPct val="110000"/>
              </a:lnSpc>
              <a:spcBef>
                <a:spcPct val="0"/>
              </a:spcBef>
              <a:buNone/>
              <a:defRPr lang="en-US" sz="3600" b="0" kern="1200" dirty="0">
                <a:solidFill>
                  <a:schemeClr val="tx2"/>
                </a:solidFill>
                <a:latin typeface="+mj-lt"/>
                <a:ea typeface="+mj-ea"/>
                <a:cs typeface="+mj-cs"/>
              </a:defRPr>
            </a:lvl5pPr>
          </a:lstStyle>
          <a:p>
            <a:pPr lvl="0"/>
            <a:r>
              <a:rPr lang="en-US"/>
              <a:t>Edit Master text styles</a:t>
            </a:r>
          </a:p>
        </p:txBody>
      </p:sp>
    </p:spTree>
    <p:extLst>
      <p:ext uri="{BB962C8B-B14F-4D97-AF65-F5344CB8AC3E}">
        <p14:creationId xmlns:p14="http://schemas.microsoft.com/office/powerpoint/2010/main" val="1072982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5556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1" y="1630496"/>
            <a:ext cx="3543300" cy="4535450"/>
          </a:xfrm>
        </p:spPr>
        <p:txBody>
          <a:bodyPr/>
          <a:lstStyle>
            <a:lvl1pPr>
              <a:defRPr sz="1600"/>
            </a:lvl1pPr>
            <a:lvl2pPr>
              <a:defRPr sz="14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1" y="1630496"/>
            <a:ext cx="3543300" cy="4535450"/>
          </a:xfrm>
        </p:spPr>
        <p:txBody>
          <a:bodyPr/>
          <a:lstStyle>
            <a:lvl1pPr>
              <a:defRPr sz="1600"/>
            </a:lvl1pPr>
            <a:lvl2pPr>
              <a:defRPr sz="14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7757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4_Title and Bullets">
    <p:spTree>
      <p:nvGrpSpPr>
        <p:cNvPr id="1" name=""/>
        <p:cNvGrpSpPr/>
        <p:nvPr/>
      </p:nvGrpSpPr>
      <p:grpSpPr>
        <a:xfrm>
          <a:off x="0" y="0"/>
          <a:ext cx="0" cy="0"/>
          <a:chOff x="0" y="0"/>
          <a:chExt cx="0" cy="0"/>
        </a:xfrm>
      </p:grpSpPr>
      <p:sp>
        <p:nvSpPr>
          <p:cNvPr id="2" name="Title 1"/>
          <p:cNvSpPr>
            <a:spLocks noGrp="1"/>
          </p:cNvSpPr>
          <p:nvPr>
            <p:ph type="title"/>
          </p:nvPr>
        </p:nvSpPr>
        <p:spPr>
          <a:xfrm>
            <a:off x="838202" y="977031"/>
            <a:ext cx="4347575" cy="1325563"/>
          </a:xfrm>
        </p:spPr>
        <p:txBody>
          <a:bodyPr anchor="t"/>
          <a:lstStyle/>
          <a:p>
            <a:r>
              <a:rPr lang="en-US"/>
              <a:t>Click to edit Master title style</a:t>
            </a:r>
          </a:p>
        </p:txBody>
      </p:sp>
      <p:sp>
        <p:nvSpPr>
          <p:cNvPr id="3" name="Content Placeholder 2"/>
          <p:cNvSpPr>
            <a:spLocks noGrp="1"/>
          </p:cNvSpPr>
          <p:nvPr>
            <p:ph idx="1"/>
          </p:nvPr>
        </p:nvSpPr>
        <p:spPr>
          <a:xfrm>
            <a:off x="5536504" y="977032"/>
            <a:ext cx="5817296" cy="50062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9445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2_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970691"/>
            <a:ext cx="10515600" cy="40126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5"/>
          <p:cNvSpPr>
            <a:spLocks noGrp="1"/>
          </p:cNvSpPr>
          <p:nvPr>
            <p:ph type="body" sz="quarter" idx="10"/>
          </p:nvPr>
        </p:nvSpPr>
        <p:spPr>
          <a:xfrm>
            <a:off x="838200" y="1182058"/>
            <a:ext cx="10515600" cy="629977"/>
          </a:xfrm>
        </p:spPr>
        <p:txBody>
          <a:bodyPr/>
          <a:lstStyle>
            <a:lvl1pPr marL="0" indent="0" algn="l" defTabSz="914377" rtl="0" eaLnBrk="1" latinLnBrk="0" hangingPunct="1">
              <a:lnSpc>
                <a:spcPct val="110000"/>
              </a:lnSpc>
              <a:spcBef>
                <a:spcPct val="0"/>
              </a:spcBef>
              <a:buNone/>
              <a:defRPr lang="en-US" sz="2400" b="0" kern="1200" dirty="0" smtClean="0">
                <a:solidFill>
                  <a:schemeClr val="accent2"/>
                </a:solidFill>
                <a:latin typeface="+mj-lt"/>
                <a:ea typeface="+mj-ea"/>
                <a:cs typeface="+mj-cs"/>
              </a:defRPr>
            </a:lvl1pPr>
            <a:lvl2pPr marL="0" indent="0" algn="l" defTabSz="914377"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377"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377"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377"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a:t>Edit Master text styles</a:t>
            </a:r>
          </a:p>
        </p:txBody>
      </p:sp>
    </p:spTree>
    <p:extLst>
      <p:ext uri="{BB962C8B-B14F-4D97-AF65-F5344CB8AC3E}">
        <p14:creationId xmlns:p14="http://schemas.microsoft.com/office/powerpoint/2010/main" val="3736935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Para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0" indent="0">
              <a:lnSpc>
                <a:spcPct val="110000"/>
              </a:lnSpc>
              <a:buNone/>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Tree>
    <p:extLst>
      <p:ext uri="{BB962C8B-B14F-4D97-AF65-F5344CB8AC3E}">
        <p14:creationId xmlns:p14="http://schemas.microsoft.com/office/powerpoint/2010/main" val="1009667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2_Title and Paragraph">
    <p:spTree>
      <p:nvGrpSpPr>
        <p:cNvPr id="1" name=""/>
        <p:cNvGrpSpPr/>
        <p:nvPr/>
      </p:nvGrpSpPr>
      <p:grpSpPr>
        <a:xfrm>
          <a:off x="0" y="0"/>
          <a:ext cx="0" cy="0"/>
          <a:chOff x="0" y="0"/>
          <a:chExt cx="0" cy="0"/>
        </a:xfrm>
      </p:grpSpPr>
      <p:sp>
        <p:nvSpPr>
          <p:cNvPr id="2" name="Title 1"/>
          <p:cNvSpPr>
            <a:spLocks noGrp="1"/>
          </p:cNvSpPr>
          <p:nvPr>
            <p:ph type="title"/>
          </p:nvPr>
        </p:nvSpPr>
        <p:spPr>
          <a:xfrm>
            <a:off x="838202" y="1068309"/>
            <a:ext cx="4347575" cy="1325563"/>
          </a:xfrm>
        </p:spPr>
        <p:txBody>
          <a:bodyPr anchor="t"/>
          <a:lstStyle/>
          <a:p>
            <a:r>
              <a:rPr lang="en-US"/>
              <a:t>Click to edit Master title style</a:t>
            </a:r>
          </a:p>
        </p:txBody>
      </p:sp>
      <p:sp>
        <p:nvSpPr>
          <p:cNvPr id="3" name="Content Placeholder 2"/>
          <p:cNvSpPr>
            <a:spLocks noGrp="1"/>
          </p:cNvSpPr>
          <p:nvPr>
            <p:ph idx="1"/>
          </p:nvPr>
        </p:nvSpPr>
        <p:spPr>
          <a:xfrm>
            <a:off x="5536506" y="1068309"/>
            <a:ext cx="5817295" cy="4351339"/>
          </a:xfrm>
        </p:spPr>
        <p:txBody>
          <a:bodyPr/>
          <a:lstStyle>
            <a:lvl1pPr marL="0" indent="0">
              <a:lnSpc>
                <a:spcPct val="110000"/>
              </a:lnSpc>
              <a:buNone/>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Tree>
    <p:extLst>
      <p:ext uri="{BB962C8B-B14F-4D97-AF65-F5344CB8AC3E}">
        <p14:creationId xmlns:p14="http://schemas.microsoft.com/office/powerpoint/2010/main" val="173693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517045"/>
            <a:ext cx="10515600" cy="1997555"/>
          </a:xfrm>
        </p:spPr>
        <p:txBody>
          <a:bodyPr anchor="b"/>
          <a:lstStyle>
            <a:lvl1pPr algn="ctr">
              <a:defRPr sz="4800"/>
            </a:lvl1pPr>
          </a:lstStyle>
          <a:p>
            <a:r>
              <a:rPr lang="en-US"/>
              <a:t>Click to edit Master title style</a:t>
            </a:r>
          </a:p>
        </p:txBody>
      </p:sp>
    </p:spTree>
    <p:extLst>
      <p:ext uri="{BB962C8B-B14F-4D97-AF65-F5344CB8AC3E}">
        <p14:creationId xmlns:p14="http://schemas.microsoft.com/office/powerpoint/2010/main" val="2403745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517045"/>
            <a:ext cx="10515600" cy="1997555"/>
          </a:xfrm>
        </p:spPr>
        <p:txBody>
          <a:bodyPr anchor="b"/>
          <a:lstStyle>
            <a:lvl1pPr algn="ctr">
              <a:defRPr sz="4800"/>
            </a:lvl1pPr>
          </a:lstStyle>
          <a:p>
            <a:r>
              <a:rPr lang="en-US"/>
              <a:t>Click to edit Master title style</a:t>
            </a:r>
          </a:p>
        </p:txBody>
      </p:sp>
      <p:sp>
        <p:nvSpPr>
          <p:cNvPr id="3" name="Text Placeholder 2"/>
          <p:cNvSpPr>
            <a:spLocks noGrp="1"/>
          </p:cNvSpPr>
          <p:nvPr>
            <p:ph type="body" idx="1"/>
          </p:nvPr>
        </p:nvSpPr>
        <p:spPr>
          <a:xfrm>
            <a:off x="831851" y="2879935"/>
            <a:ext cx="10515600" cy="1500187"/>
          </a:xfrm>
        </p:spPr>
        <p:txBody>
          <a:bodyPr/>
          <a:lstStyle>
            <a:lvl1pPr marL="0" indent="0" algn="ctr">
              <a:buNone/>
              <a:defRPr sz="2400">
                <a:solidFill>
                  <a:schemeClr val="tx2"/>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136961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630496"/>
            <a:ext cx="5181600" cy="45354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30496"/>
            <a:ext cx="5181600" cy="45354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3537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2" y="1630496"/>
            <a:ext cx="3543300" cy="4535451"/>
          </a:xfrm>
        </p:spPr>
        <p:txBody>
          <a:bodyPr/>
          <a:lstStyle>
            <a:lvl1pPr>
              <a:defRPr sz="1600"/>
            </a:lvl1pPr>
            <a:lvl2pPr>
              <a:defRPr sz="14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2" y="1630496"/>
            <a:ext cx="3543300" cy="4535451"/>
          </a:xfrm>
        </p:spPr>
        <p:txBody>
          <a:bodyPr/>
          <a:lstStyle>
            <a:lvl1pPr>
              <a:defRPr sz="1600"/>
            </a:lvl1pPr>
            <a:lvl2pPr>
              <a:defRPr sz="14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8855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2295939"/>
            <a:ext cx="5181600" cy="38592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2295939"/>
            <a:ext cx="5181600" cy="38592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p:cNvSpPr>
            <a:spLocks noGrp="1"/>
          </p:cNvSpPr>
          <p:nvPr>
            <p:ph type="body" sz="quarter" idx="10"/>
          </p:nvPr>
        </p:nvSpPr>
        <p:spPr>
          <a:xfrm>
            <a:off x="838200" y="1628384"/>
            <a:ext cx="10515600" cy="667555"/>
          </a:xfrm>
        </p:spPr>
        <p:txBody>
          <a:bodyPr/>
          <a:lstStyle>
            <a:lvl1pPr marL="0" indent="0" algn="l" defTabSz="914377" rtl="0" eaLnBrk="1" latinLnBrk="0" hangingPunct="1">
              <a:lnSpc>
                <a:spcPct val="110000"/>
              </a:lnSpc>
              <a:spcBef>
                <a:spcPct val="0"/>
              </a:spcBef>
              <a:buNone/>
              <a:defRPr lang="en-US" sz="2400" b="0" kern="1200" dirty="0" smtClean="0">
                <a:solidFill>
                  <a:schemeClr val="tx2"/>
                </a:solidFill>
                <a:latin typeface="+mj-lt"/>
                <a:ea typeface="+mj-ea"/>
                <a:cs typeface="+mj-cs"/>
              </a:defRPr>
            </a:lvl1pPr>
            <a:lvl2pPr marL="0" indent="0" algn="l" defTabSz="914377"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377"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377"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377"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a:t>Edit Master text styles</a:t>
            </a:r>
          </a:p>
        </p:txBody>
      </p:sp>
    </p:spTree>
    <p:extLst>
      <p:ext uri="{BB962C8B-B14F-4D97-AF65-F5344CB8AC3E}">
        <p14:creationId xmlns:p14="http://schemas.microsoft.com/office/powerpoint/2010/main" val="3623926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475130"/>
            <a:ext cx="10515600" cy="1018977"/>
          </a:xfrm>
        </p:spPr>
        <p:txBody>
          <a:bodyPr/>
          <a:lstStyle/>
          <a:p>
            <a:r>
              <a:rPr lang="en-US"/>
              <a:t>Click to edit Master title style</a:t>
            </a:r>
          </a:p>
        </p:txBody>
      </p:sp>
      <p:sp>
        <p:nvSpPr>
          <p:cNvPr id="3" name="Text Placeholder 2"/>
          <p:cNvSpPr>
            <a:spLocks noGrp="1"/>
          </p:cNvSpPr>
          <p:nvPr>
            <p:ph type="body" idx="1"/>
          </p:nvPr>
        </p:nvSpPr>
        <p:spPr>
          <a:xfrm>
            <a:off x="839789" y="1557193"/>
            <a:ext cx="5157787" cy="697509"/>
          </a:xfrm>
          <a:solidFill>
            <a:schemeClr val="accent2"/>
          </a:solidFill>
        </p:spPr>
        <p:txBody>
          <a:bodyPr anchor="ctr" anchorCtr="0"/>
          <a:lstStyle>
            <a:lvl1pPr marL="0" indent="0">
              <a:buNone/>
              <a:defRPr sz="2000" b="0">
                <a:solidFill>
                  <a:schemeClr val="bg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317790"/>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557193"/>
            <a:ext cx="5183188" cy="697509"/>
          </a:xfrm>
          <a:solidFill>
            <a:schemeClr val="accent2"/>
          </a:solidFill>
        </p:spPr>
        <p:txBody>
          <a:bodyPr anchor="ctr" anchorCtr="0"/>
          <a:lstStyle>
            <a:lvl1pPr marL="0" indent="0">
              <a:buNone/>
              <a:defRPr sz="2000" b="0">
                <a:solidFill>
                  <a:schemeClr val="bg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317790"/>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0002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2295939"/>
            <a:ext cx="5181600" cy="3859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2295939"/>
            <a:ext cx="5181600" cy="3859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p:cNvSpPr>
            <a:spLocks noGrp="1"/>
          </p:cNvSpPr>
          <p:nvPr>
            <p:ph type="body" sz="quarter" idx="10"/>
          </p:nvPr>
        </p:nvSpPr>
        <p:spPr>
          <a:xfrm>
            <a:off x="838200" y="1628383"/>
            <a:ext cx="10515600" cy="667555"/>
          </a:xfrm>
        </p:spPr>
        <p:txBody>
          <a:bodyPr/>
          <a:lstStyle>
            <a:lvl1pPr marL="0" indent="0" algn="l" defTabSz="914400" rtl="0" eaLnBrk="1" latinLnBrk="0" hangingPunct="1">
              <a:lnSpc>
                <a:spcPct val="110000"/>
              </a:lnSpc>
              <a:spcBef>
                <a:spcPct val="0"/>
              </a:spcBef>
              <a:buNone/>
              <a:defRPr lang="en-US" sz="2400" b="0" kern="1200" dirty="0" smtClean="0">
                <a:solidFill>
                  <a:schemeClr val="tx2"/>
                </a:solidFill>
                <a:latin typeface="+mj-lt"/>
                <a:ea typeface="+mj-ea"/>
                <a:cs typeface="+mj-cs"/>
              </a:defRPr>
            </a:lvl1pPr>
            <a:lvl2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a:t>Edit Master text styles</a:t>
            </a:r>
          </a:p>
        </p:txBody>
      </p:sp>
    </p:spTree>
    <p:extLst>
      <p:ext uri="{BB962C8B-B14F-4D97-AF65-F5344CB8AC3E}">
        <p14:creationId xmlns:p14="http://schemas.microsoft.com/office/powerpoint/2010/main" val="1614922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1" y="1630496"/>
            <a:ext cx="3438939" cy="4535451"/>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76531" y="1630496"/>
            <a:ext cx="3438939" cy="4535451"/>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p:cNvSpPr>
            <a:spLocks noGrp="1"/>
          </p:cNvSpPr>
          <p:nvPr>
            <p:ph sz="half" idx="10"/>
          </p:nvPr>
        </p:nvSpPr>
        <p:spPr>
          <a:xfrm>
            <a:off x="7914861" y="1630496"/>
            <a:ext cx="3438939" cy="4535451"/>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2355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1_Title and Paragraph">
    <p:spTree>
      <p:nvGrpSpPr>
        <p:cNvPr id="1" name=""/>
        <p:cNvGrpSpPr/>
        <p:nvPr/>
      </p:nvGrpSpPr>
      <p:grpSpPr>
        <a:xfrm>
          <a:off x="0" y="0"/>
          <a:ext cx="0" cy="0"/>
          <a:chOff x="0" y="0"/>
          <a:chExt cx="0" cy="0"/>
        </a:xfrm>
      </p:grpSpPr>
      <p:sp>
        <p:nvSpPr>
          <p:cNvPr id="2" name="Title 1"/>
          <p:cNvSpPr>
            <a:spLocks noGrp="1"/>
          </p:cNvSpPr>
          <p:nvPr>
            <p:ph type="title"/>
          </p:nvPr>
        </p:nvSpPr>
        <p:spPr>
          <a:xfrm>
            <a:off x="2423492" y="4701212"/>
            <a:ext cx="7346675" cy="1325563"/>
          </a:xfrm>
        </p:spPr>
        <p:txBody>
          <a:bodyPr anchor="t"/>
          <a:lstStyle>
            <a:lvl1pPr algn="r">
              <a:defRPr sz="2000">
                <a:solidFill>
                  <a:schemeClr val="bg2">
                    <a:lumMod val="50000"/>
                  </a:schemeClr>
                </a:solidFill>
              </a:defRPr>
            </a:lvl1pPr>
          </a:lstStyle>
          <a:p>
            <a:r>
              <a:rPr lang="en-US"/>
              <a:t>Click to edit Master title style</a:t>
            </a:r>
          </a:p>
        </p:txBody>
      </p:sp>
      <p:sp>
        <p:nvSpPr>
          <p:cNvPr id="3" name="Content Placeholder 2"/>
          <p:cNvSpPr>
            <a:spLocks noGrp="1"/>
          </p:cNvSpPr>
          <p:nvPr>
            <p:ph idx="1"/>
          </p:nvPr>
        </p:nvSpPr>
        <p:spPr>
          <a:xfrm>
            <a:off x="2423492" y="1808923"/>
            <a:ext cx="7346675" cy="2733261"/>
          </a:xfrm>
        </p:spPr>
        <p:txBody>
          <a:bodyPr/>
          <a:lstStyle>
            <a:lvl1pPr marL="91438" indent="-457189">
              <a:lnSpc>
                <a:spcPct val="110000"/>
              </a:lnSpc>
              <a:buNone/>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Tree>
    <p:extLst>
      <p:ext uri="{BB962C8B-B14F-4D97-AF65-F5344CB8AC3E}">
        <p14:creationId xmlns:p14="http://schemas.microsoft.com/office/powerpoint/2010/main" val="2261301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17456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838200" y="1520687"/>
            <a:ext cx="10515600" cy="775252"/>
          </a:xfrm>
        </p:spPr>
        <p:txBody>
          <a:bodyPr/>
          <a:lstStyle>
            <a:lvl1pPr marL="0" indent="0" algn="l" defTabSz="914377" rtl="0" eaLnBrk="1" latinLnBrk="0" hangingPunct="1">
              <a:lnSpc>
                <a:spcPct val="110000"/>
              </a:lnSpc>
              <a:spcBef>
                <a:spcPct val="0"/>
              </a:spcBef>
              <a:buNone/>
              <a:defRPr lang="en-US" sz="2000" b="0" kern="1200" dirty="0" smtClean="0">
                <a:solidFill>
                  <a:schemeClr val="tx2"/>
                </a:solidFill>
                <a:latin typeface="+mj-lt"/>
                <a:ea typeface="+mj-ea"/>
                <a:cs typeface="+mj-cs"/>
              </a:defRPr>
            </a:lvl1pPr>
            <a:lvl2pPr marL="0" indent="0" algn="l" defTabSz="914377"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377"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377"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377"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a:t>Edit Master text styles</a:t>
            </a:r>
          </a:p>
        </p:txBody>
      </p:sp>
    </p:spTree>
    <p:extLst>
      <p:ext uri="{BB962C8B-B14F-4D97-AF65-F5344CB8AC3E}">
        <p14:creationId xmlns:p14="http://schemas.microsoft.com/office/powerpoint/2010/main" val="2870638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742815"/>
            <a:ext cx="10515600" cy="648127"/>
          </a:xfrm>
        </p:spPr>
        <p:txBody>
          <a:bodyPr anchor="b"/>
          <a:lstStyle>
            <a:lvl1pPr algn="ctr">
              <a:defRPr sz="2800" b="0">
                <a:solidFill>
                  <a:schemeClr val="accent1"/>
                </a:solidFill>
              </a:defRPr>
            </a:lvl1pPr>
          </a:lstStyle>
          <a:p>
            <a:r>
              <a:rPr lang="en-US"/>
              <a:t>Click to edit Master title style</a:t>
            </a:r>
          </a:p>
        </p:txBody>
      </p:sp>
      <p:sp>
        <p:nvSpPr>
          <p:cNvPr id="5" name="Text Placeholder 3"/>
          <p:cNvSpPr>
            <a:spLocks noGrp="1"/>
          </p:cNvSpPr>
          <p:nvPr>
            <p:ph type="body" sz="half" idx="2"/>
          </p:nvPr>
        </p:nvSpPr>
        <p:spPr>
          <a:xfrm>
            <a:off x="839787" y="1557759"/>
            <a:ext cx="10514012" cy="426308"/>
          </a:xfrm>
        </p:spPr>
        <p:txBody>
          <a:bodyPr/>
          <a:lstStyle>
            <a:lvl1pPr marL="0" indent="0" algn="ctr">
              <a:buNone/>
              <a:defRPr sz="20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Tree>
    <p:extLst>
      <p:ext uri="{BB962C8B-B14F-4D97-AF65-F5344CB8AC3E}">
        <p14:creationId xmlns:p14="http://schemas.microsoft.com/office/powerpoint/2010/main" val="3124465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92086"/>
            <a:ext cx="10515600" cy="648127"/>
          </a:xfrm>
        </p:spPr>
        <p:txBody>
          <a:bodyPr/>
          <a:lstStyle>
            <a:lvl1pPr algn="ctr">
              <a:defRPr sz="2800" b="0">
                <a:solidFill>
                  <a:schemeClr val="accent1"/>
                </a:solidFill>
              </a:defRPr>
            </a:lvl1pPr>
          </a:lstStyle>
          <a:p>
            <a:r>
              <a:rPr lang="en-US"/>
              <a:t>Click to edit Master title style</a:t>
            </a:r>
          </a:p>
        </p:txBody>
      </p:sp>
    </p:spTree>
    <p:extLst>
      <p:ext uri="{BB962C8B-B14F-4D97-AF65-F5344CB8AC3E}">
        <p14:creationId xmlns:p14="http://schemas.microsoft.com/office/powerpoint/2010/main" val="1068653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4354157" cy="1990799"/>
          </a:xfrm>
        </p:spPr>
        <p:txBody>
          <a:bodyPr anchor="b"/>
          <a:lstStyle>
            <a:lvl1pPr algn="ctr">
              <a:defRPr sz="2800" b="0">
                <a:solidFill>
                  <a:schemeClr val="accent1"/>
                </a:solidFill>
              </a:defRPr>
            </a:lvl1pPr>
          </a:lstStyle>
          <a:p>
            <a:r>
              <a:rPr lang="en-US"/>
              <a:t>Click to edit Master title style</a:t>
            </a:r>
          </a:p>
        </p:txBody>
      </p:sp>
      <p:sp>
        <p:nvSpPr>
          <p:cNvPr id="5" name="Text Placeholder 3"/>
          <p:cNvSpPr>
            <a:spLocks noGrp="1"/>
          </p:cNvSpPr>
          <p:nvPr>
            <p:ph type="body" sz="half" idx="2"/>
          </p:nvPr>
        </p:nvSpPr>
        <p:spPr>
          <a:xfrm>
            <a:off x="839787" y="2589321"/>
            <a:ext cx="4353500" cy="1778283"/>
          </a:xfrm>
        </p:spPr>
        <p:txBody>
          <a:bodyPr/>
          <a:lstStyle>
            <a:lvl1pPr marL="0" indent="0" algn="ctr">
              <a:buNone/>
              <a:defRPr sz="18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Tree>
    <p:extLst>
      <p:ext uri="{BB962C8B-B14F-4D97-AF65-F5344CB8AC3E}">
        <p14:creationId xmlns:p14="http://schemas.microsoft.com/office/powerpoint/2010/main" val="639374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9"/>
            <a:ext cx="7115827" cy="1990799"/>
          </a:xfrm>
        </p:spPr>
        <p:txBody>
          <a:bodyPr anchor="b"/>
          <a:lstStyle>
            <a:lvl1pPr algn="ctr">
              <a:defRPr sz="3600" b="0">
                <a:solidFill>
                  <a:schemeClr val="accent1"/>
                </a:solidFill>
              </a:defRPr>
            </a:lvl1pPr>
          </a:lstStyle>
          <a:p>
            <a:r>
              <a:rPr lang="en-US"/>
              <a:t>Click to edit Master title style</a:t>
            </a:r>
          </a:p>
        </p:txBody>
      </p:sp>
      <p:sp>
        <p:nvSpPr>
          <p:cNvPr id="5" name="Text Placeholder 3"/>
          <p:cNvSpPr>
            <a:spLocks noGrp="1"/>
          </p:cNvSpPr>
          <p:nvPr>
            <p:ph type="body" sz="half" idx="2"/>
          </p:nvPr>
        </p:nvSpPr>
        <p:spPr>
          <a:xfrm>
            <a:off x="839788" y="2589321"/>
            <a:ext cx="7114753" cy="1778283"/>
          </a:xfrm>
        </p:spPr>
        <p:txBody>
          <a:bodyPr/>
          <a:lstStyle>
            <a:lvl1pPr marL="0" indent="0" algn="ctr">
              <a:buNone/>
              <a:defRPr sz="24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Tree>
    <p:extLst>
      <p:ext uri="{BB962C8B-B14F-4D97-AF65-F5344CB8AC3E}">
        <p14:creationId xmlns:p14="http://schemas.microsoft.com/office/powerpoint/2010/main" val="2687919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3_Title and Bullets">
    <p:spTree>
      <p:nvGrpSpPr>
        <p:cNvPr id="1" name=""/>
        <p:cNvGrpSpPr/>
        <p:nvPr/>
      </p:nvGrpSpPr>
      <p:grpSpPr>
        <a:xfrm>
          <a:off x="0" y="0"/>
          <a:ext cx="0" cy="0"/>
          <a:chOff x="0" y="0"/>
          <a:chExt cx="0" cy="0"/>
        </a:xfrm>
      </p:grpSpPr>
      <p:sp>
        <p:nvSpPr>
          <p:cNvPr id="2" name="Title 1"/>
          <p:cNvSpPr>
            <a:spLocks noGrp="1"/>
          </p:cNvSpPr>
          <p:nvPr>
            <p:ph type="title"/>
          </p:nvPr>
        </p:nvSpPr>
        <p:spPr>
          <a:xfrm>
            <a:off x="5173579" y="171484"/>
            <a:ext cx="6180221" cy="1325563"/>
          </a:xfrm>
        </p:spPr>
        <p:txBody>
          <a:bodyPr anchor="b"/>
          <a:lstStyle/>
          <a:p>
            <a:r>
              <a:rPr lang="en-US"/>
              <a:t>Click to edit Master title style</a:t>
            </a:r>
          </a:p>
        </p:txBody>
      </p:sp>
      <p:sp>
        <p:nvSpPr>
          <p:cNvPr id="3" name="Content Placeholder 2"/>
          <p:cNvSpPr>
            <a:spLocks noGrp="1"/>
          </p:cNvSpPr>
          <p:nvPr>
            <p:ph idx="1"/>
          </p:nvPr>
        </p:nvSpPr>
        <p:spPr>
          <a:xfrm>
            <a:off x="5173579" y="1631981"/>
            <a:ext cx="6180221"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4929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8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Tree>
    <p:extLst>
      <p:ext uri="{BB962C8B-B14F-4D97-AF65-F5344CB8AC3E}">
        <p14:creationId xmlns:p14="http://schemas.microsoft.com/office/powerpoint/2010/main" val="2750291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475129"/>
            <a:ext cx="10515600" cy="1018977"/>
          </a:xfrm>
        </p:spPr>
        <p:txBody>
          <a:bodyPr/>
          <a:lstStyle/>
          <a:p>
            <a:r>
              <a:rPr lang="en-US"/>
              <a:t>Click to edit Master title style</a:t>
            </a:r>
          </a:p>
        </p:txBody>
      </p:sp>
      <p:sp>
        <p:nvSpPr>
          <p:cNvPr id="3" name="Text Placeholder 2"/>
          <p:cNvSpPr>
            <a:spLocks noGrp="1"/>
          </p:cNvSpPr>
          <p:nvPr>
            <p:ph type="body" idx="1"/>
          </p:nvPr>
        </p:nvSpPr>
        <p:spPr>
          <a:xfrm>
            <a:off x="839789" y="1557193"/>
            <a:ext cx="5157787" cy="697509"/>
          </a:xfrm>
          <a:solidFill>
            <a:schemeClr val="accent2"/>
          </a:solidFill>
        </p:spPr>
        <p:txBody>
          <a:bodyPr anchor="ctr" anchorCtr="0"/>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317789"/>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557193"/>
            <a:ext cx="5183188" cy="697509"/>
          </a:xfrm>
          <a:solidFill>
            <a:schemeClr val="accent2"/>
          </a:solidFill>
        </p:spPr>
        <p:txBody>
          <a:bodyPr anchor="ctr" anchorCtr="0"/>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317789"/>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5740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9572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9"/>
        <p:cNvGrpSpPr/>
        <p:nvPr/>
      </p:nvGrpSpPr>
      <p:grpSpPr>
        <a:xfrm>
          <a:off x="0" y="0"/>
          <a:ext cx="0" cy="0"/>
          <a:chOff x="0" y="0"/>
          <a:chExt cx="0" cy="0"/>
        </a:xfrm>
      </p:grpSpPr>
      <p:sp>
        <p:nvSpPr>
          <p:cNvPr id="170" name="Google Shape;170;p41"/>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b="0"/>
            </a:lvl1pPr>
            <a:lvl2pPr lvl="1" rtl="0">
              <a:spcBef>
                <a:spcPts val="0"/>
              </a:spcBef>
              <a:spcAft>
                <a:spcPts val="0"/>
              </a:spcAft>
              <a:buSzPts val="2800"/>
              <a:buNone/>
              <a:defRPr b="0"/>
            </a:lvl2pPr>
            <a:lvl3pPr lvl="2" rtl="0">
              <a:spcBef>
                <a:spcPts val="0"/>
              </a:spcBef>
              <a:spcAft>
                <a:spcPts val="0"/>
              </a:spcAft>
              <a:buSzPts val="2800"/>
              <a:buNone/>
              <a:defRPr b="0"/>
            </a:lvl3pPr>
            <a:lvl4pPr lvl="3" rtl="0">
              <a:spcBef>
                <a:spcPts val="0"/>
              </a:spcBef>
              <a:spcAft>
                <a:spcPts val="0"/>
              </a:spcAft>
              <a:buSzPts val="2800"/>
              <a:buNone/>
              <a:defRPr b="0"/>
            </a:lvl4pPr>
            <a:lvl5pPr lvl="4" rtl="0">
              <a:spcBef>
                <a:spcPts val="0"/>
              </a:spcBef>
              <a:spcAft>
                <a:spcPts val="0"/>
              </a:spcAft>
              <a:buSzPts val="2800"/>
              <a:buNone/>
              <a:defRPr b="0"/>
            </a:lvl5pPr>
            <a:lvl6pPr lvl="5" rtl="0">
              <a:spcBef>
                <a:spcPts val="0"/>
              </a:spcBef>
              <a:spcAft>
                <a:spcPts val="0"/>
              </a:spcAft>
              <a:buSzPts val="2800"/>
              <a:buNone/>
              <a:defRPr b="0"/>
            </a:lvl6pPr>
            <a:lvl7pPr lvl="6" rtl="0">
              <a:spcBef>
                <a:spcPts val="0"/>
              </a:spcBef>
              <a:spcAft>
                <a:spcPts val="0"/>
              </a:spcAft>
              <a:buSzPts val="2800"/>
              <a:buNone/>
              <a:defRPr b="0"/>
            </a:lvl7pPr>
            <a:lvl8pPr lvl="7" rtl="0">
              <a:spcBef>
                <a:spcPts val="0"/>
              </a:spcBef>
              <a:spcAft>
                <a:spcPts val="0"/>
              </a:spcAft>
              <a:buSzPts val="2800"/>
              <a:buNone/>
              <a:defRPr b="0"/>
            </a:lvl8pPr>
            <a:lvl9pPr lvl="8" rtl="0">
              <a:spcBef>
                <a:spcPts val="0"/>
              </a:spcBef>
              <a:spcAft>
                <a:spcPts val="0"/>
              </a:spcAft>
              <a:buSzPts val="2800"/>
              <a:buNone/>
              <a:defRPr b="0"/>
            </a:lvl9pPr>
          </a:lstStyle>
          <a:p>
            <a:endParaRPr/>
          </a:p>
        </p:txBody>
      </p:sp>
      <p:sp>
        <p:nvSpPr>
          <p:cNvPr id="171" name="Google Shape;171;p41"/>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Clr>
                <a:schemeClr val="dk1"/>
              </a:buClr>
              <a:buSzPts val="1800"/>
              <a:buChar char="●"/>
              <a:defRPr>
                <a:solidFill>
                  <a:schemeClr val="dk1"/>
                </a:solidFill>
              </a:defRPr>
            </a:lvl1pPr>
            <a:lvl2pPr marL="1219170" lvl="1" indent="-423323" rtl="0">
              <a:spcBef>
                <a:spcPts val="2133"/>
              </a:spcBef>
              <a:spcAft>
                <a:spcPts val="0"/>
              </a:spcAft>
              <a:buClr>
                <a:schemeClr val="dk1"/>
              </a:buClr>
              <a:buSzPts val="1400"/>
              <a:buChar char="○"/>
              <a:defRPr>
                <a:solidFill>
                  <a:schemeClr val="dk1"/>
                </a:solidFill>
              </a:defRPr>
            </a:lvl2pPr>
            <a:lvl3pPr marL="1828754" lvl="2" indent="-423323" rtl="0">
              <a:spcBef>
                <a:spcPts val="2133"/>
              </a:spcBef>
              <a:spcAft>
                <a:spcPts val="0"/>
              </a:spcAft>
              <a:buClr>
                <a:schemeClr val="dk1"/>
              </a:buClr>
              <a:buSzPts val="1400"/>
              <a:buChar char="■"/>
              <a:defRPr>
                <a:solidFill>
                  <a:schemeClr val="dk1"/>
                </a:solidFill>
              </a:defRPr>
            </a:lvl3pPr>
            <a:lvl4pPr marL="2438339" lvl="3" indent="-423323" rtl="0">
              <a:spcBef>
                <a:spcPts val="2133"/>
              </a:spcBef>
              <a:spcAft>
                <a:spcPts val="0"/>
              </a:spcAft>
              <a:buClr>
                <a:schemeClr val="dk1"/>
              </a:buClr>
              <a:buSzPts val="1400"/>
              <a:buChar char="●"/>
              <a:defRPr>
                <a:solidFill>
                  <a:schemeClr val="dk1"/>
                </a:solidFill>
              </a:defRPr>
            </a:lvl4pPr>
            <a:lvl5pPr marL="3047924" lvl="4" indent="-423323" rtl="0">
              <a:spcBef>
                <a:spcPts val="2133"/>
              </a:spcBef>
              <a:spcAft>
                <a:spcPts val="0"/>
              </a:spcAft>
              <a:buClr>
                <a:schemeClr val="dk1"/>
              </a:buClr>
              <a:buSzPts val="1400"/>
              <a:buChar char="○"/>
              <a:defRPr>
                <a:solidFill>
                  <a:schemeClr val="dk1"/>
                </a:solidFill>
              </a:defRPr>
            </a:lvl5pPr>
            <a:lvl6pPr marL="3657509" lvl="5" indent="-423323" rtl="0">
              <a:spcBef>
                <a:spcPts val="2133"/>
              </a:spcBef>
              <a:spcAft>
                <a:spcPts val="0"/>
              </a:spcAft>
              <a:buClr>
                <a:schemeClr val="dk1"/>
              </a:buClr>
              <a:buSzPts val="1400"/>
              <a:buChar char="■"/>
              <a:defRPr>
                <a:solidFill>
                  <a:schemeClr val="dk1"/>
                </a:solidFill>
              </a:defRPr>
            </a:lvl6pPr>
            <a:lvl7pPr marL="4267093" lvl="6" indent="-423323" rtl="0">
              <a:spcBef>
                <a:spcPts val="2133"/>
              </a:spcBef>
              <a:spcAft>
                <a:spcPts val="0"/>
              </a:spcAft>
              <a:buClr>
                <a:schemeClr val="dk1"/>
              </a:buClr>
              <a:buSzPts val="1400"/>
              <a:buChar char="●"/>
              <a:defRPr>
                <a:solidFill>
                  <a:schemeClr val="dk1"/>
                </a:solidFill>
              </a:defRPr>
            </a:lvl7pPr>
            <a:lvl8pPr marL="4876678" lvl="7" indent="-423323" rtl="0">
              <a:spcBef>
                <a:spcPts val="2133"/>
              </a:spcBef>
              <a:spcAft>
                <a:spcPts val="0"/>
              </a:spcAft>
              <a:buClr>
                <a:schemeClr val="dk1"/>
              </a:buClr>
              <a:buSzPts val="1400"/>
              <a:buChar char="○"/>
              <a:defRPr>
                <a:solidFill>
                  <a:schemeClr val="dk1"/>
                </a:solidFill>
              </a:defRPr>
            </a:lvl8pPr>
            <a:lvl9pPr marL="5486263" lvl="8" indent="-423323" rtl="0">
              <a:spcBef>
                <a:spcPts val="2133"/>
              </a:spcBef>
              <a:spcAft>
                <a:spcPts val="2133"/>
              </a:spcAft>
              <a:buClr>
                <a:schemeClr val="dk1"/>
              </a:buClr>
              <a:buSzPts val="1400"/>
              <a:buChar char="■"/>
              <a:defRPr>
                <a:solidFill>
                  <a:schemeClr val="dk1"/>
                </a:solidFill>
              </a:defRPr>
            </a:lvl9pPr>
          </a:lstStyle>
          <a:p>
            <a:endParaRPr/>
          </a:p>
        </p:txBody>
      </p:sp>
      <p:sp>
        <p:nvSpPr>
          <p:cNvPr id="172" name="Google Shape;172;p41"/>
          <p:cNvSpPr txBox="1">
            <a:spLocks noGrp="1"/>
          </p:cNvSpPr>
          <p:nvPr>
            <p:ph type="sldNum" idx="12"/>
          </p:nvPr>
        </p:nvSpPr>
        <p:spPr>
          <a:xfrm>
            <a:off x="11287411" y="6042956"/>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192127915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589926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1824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2_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970690"/>
            <a:ext cx="10515600" cy="40126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5"/>
          <p:cNvSpPr>
            <a:spLocks noGrp="1"/>
          </p:cNvSpPr>
          <p:nvPr>
            <p:ph type="body" sz="quarter" idx="10"/>
          </p:nvPr>
        </p:nvSpPr>
        <p:spPr>
          <a:xfrm>
            <a:off x="838200" y="1271705"/>
            <a:ext cx="10515600" cy="629977"/>
          </a:xfrm>
        </p:spPr>
        <p:txBody>
          <a:bodyPr/>
          <a:lstStyle>
            <a:lvl1pPr marL="0" indent="0" algn="l" defTabSz="914400" rtl="0" eaLnBrk="1" latinLnBrk="0" hangingPunct="1">
              <a:lnSpc>
                <a:spcPct val="110000"/>
              </a:lnSpc>
              <a:spcBef>
                <a:spcPct val="0"/>
              </a:spcBef>
              <a:buNone/>
              <a:defRPr lang="en-US" sz="2400" b="0" kern="1200" dirty="0" smtClean="0">
                <a:solidFill>
                  <a:schemeClr val="accent2">
                    <a:lumMod val="40000"/>
                    <a:lumOff val="60000"/>
                  </a:schemeClr>
                </a:solidFill>
                <a:latin typeface="+mj-lt"/>
                <a:ea typeface="+mj-ea"/>
                <a:cs typeface="+mj-cs"/>
              </a:defRPr>
            </a:lvl1pPr>
            <a:lvl2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a:t>Edit Master text styles</a:t>
            </a:r>
          </a:p>
        </p:txBody>
      </p:sp>
    </p:spTree>
    <p:extLst>
      <p:ext uri="{BB962C8B-B14F-4D97-AF65-F5344CB8AC3E}">
        <p14:creationId xmlns:p14="http://schemas.microsoft.com/office/powerpoint/2010/main" val="3723160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Para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0" indent="0">
              <a:lnSpc>
                <a:spcPct val="110000"/>
              </a:lnSpc>
              <a:buNone/>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Tree>
    <p:extLst>
      <p:ext uri="{BB962C8B-B14F-4D97-AF65-F5344CB8AC3E}">
        <p14:creationId xmlns:p14="http://schemas.microsoft.com/office/powerpoint/2010/main" val="1861856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517045"/>
            <a:ext cx="10515600" cy="1997555"/>
          </a:xfrm>
        </p:spPr>
        <p:txBody>
          <a:bodyPr anchor="b"/>
          <a:lstStyle>
            <a:lvl1pPr algn="ctr">
              <a:defRPr sz="4800"/>
            </a:lvl1pPr>
          </a:lstStyle>
          <a:p>
            <a:r>
              <a:rPr lang="en-US"/>
              <a:t>Click to edit Master title style</a:t>
            </a:r>
          </a:p>
        </p:txBody>
      </p:sp>
      <p:sp>
        <p:nvSpPr>
          <p:cNvPr id="3" name="Text Placeholder 2"/>
          <p:cNvSpPr>
            <a:spLocks noGrp="1"/>
          </p:cNvSpPr>
          <p:nvPr>
            <p:ph type="body" idx="1"/>
          </p:nvPr>
        </p:nvSpPr>
        <p:spPr>
          <a:xfrm>
            <a:off x="831851" y="2879934"/>
            <a:ext cx="10515600" cy="1500187"/>
          </a:xfrm>
        </p:spPr>
        <p:txBody>
          <a:bodyPr/>
          <a:lstStyle>
            <a:lvl1pPr marL="0" indent="0" algn="ctr">
              <a:buNone/>
              <a:defRPr sz="2400">
                <a:solidFill>
                  <a:schemeClr val="accent2">
                    <a:lumMod val="40000"/>
                    <a:lumOff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957386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630496"/>
            <a:ext cx="5181600" cy="4535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30496"/>
            <a:ext cx="5181600" cy="4535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4678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2295939"/>
            <a:ext cx="5181600" cy="3859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2295939"/>
            <a:ext cx="5181600" cy="3859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p:cNvSpPr>
            <a:spLocks noGrp="1"/>
          </p:cNvSpPr>
          <p:nvPr>
            <p:ph type="body" sz="quarter" idx="10"/>
          </p:nvPr>
        </p:nvSpPr>
        <p:spPr>
          <a:xfrm>
            <a:off x="838200" y="1628383"/>
            <a:ext cx="10515600" cy="667555"/>
          </a:xfrm>
        </p:spPr>
        <p:txBody>
          <a:bodyPr/>
          <a:lstStyle>
            <a:lvl1pPr marL="0" indent="0" algn="l" defTabSz="914400" rtl="0" eaLnBrk="1" latinLnBrk="0" hangingPunct="1">
              <a:lnSpc>
                <a:spcPct val="110000"/>
              </a:lnSpc>
              <a:spcBef>
                <a:spcPct val="0"/>
              </a:spcBef>
              <a:buNone/>
              <a:defRPr lang="en-US" sz="2400" b="0" kern="1200" dirty="0" smtClean="0">
                <a:solidFill>
                  <a:schemeClr val="accent2">
                    <a:lumMod val="40000"/>
                    <a:lumOff val="60000"/>
                  </a:schemeClr>
                </a:solidFill>
                <a:latin typeface="+mj-lt"/>
                <a:ea typeface="+mj-ea"/>
                <a:cs typeface="+mj-cs"/>
              </a:defRPr>
            </a:lvl1pPr>
            <a:lvl2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a:t>Edit Master text styles</a:t>
            </a:r>
          </a:p>
        </p:txBody>
      </p:sp>
    </p:spTree>
    <p:extLst>
      <p:ext uri="{BB962C8B-B14F-4D97-AF65-F5344CB8AC3E}">
        <p14:creationId xmlns:p14="http://schemas.microsoft.com/office/powerpoint/2010/main" val="631009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708212"/>
            <a:ext cx="10515600" cy="785894"/>
          </a:xfrm>
        </p:spPr>
        <p:txBody>
          <a:bodyPr/>
          <a:lstStyle/>
          <a:p>
            <a:r>
              <a:rPr lang="en-US"/>
              <a:t>Click to edit Master title style</a:t>
            </a:r>
          </a:p>
        </p:txBody>
      </p:sp>
      <p:sp>
        <p:nvSpPr>
          <p:cNvPr id="3" name="Text Placeholder 2"/>
          <p:cNvSpPr>
            <a:spLocks noGrp="1"/>
          </p:cNvSpPr>
          <p:nvPr>
            <p:ph type="body" idx="1"/>
          </p:nvPr>
        </p:nvSpPr>
        <p:spPr>
          <a:xfrm>
            <a:off x="839789" y="1557193"/>
            <a:ext cx="5157787" cy="697509"/>
          </a:xfrm>
          <a:solidFill>
            <a:schemeClr val="accent2"/>
          </a:solidFill>
        </p:spPr>
        <p:txBody>
          <a:bodyPr anchor="ctr" anchorCtr="0"/>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317789"/>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557193"/>
            <a:ext cx="5183188" cy="697509"/>
          </a:xfrm>
          <a:solidFill>
            <a:schemeClr val="accent2"/>
          </a:solidFill>
        </p:spPr>
        <p:txBody>
          <a:bodyPr anchor="ctr" anchorCtr="0"/>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317789"/>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0565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1" y="1630496"/>
            <a:ext cx="3438938" cy="4535450"/>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76531" y="1630496"/>
            <a:ext cx="3438938" cy="4535450"/>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p:cNvSpPr>
            <a:spLocks noGrp="1"/>
          </p:cNvSpPr>
          <p:nvPr>
            <p:ph sz="half" idx="10"/>
          </p:nvPr>
        </p:nvSpPr>
        <p:spPr>
          <a:xfrm>
            <a:off x="7914861" y="1630496"/>
            <a:ext cx="3438938" cy="4535450"/>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27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1" y="1630496"/>
            <a:ext cx="3438938" cy="4535450"/>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76531" y="1630496"/>
            <a:ext cx="3438938" cy="4535450"/>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p:cNvSpPr>
            <a:spLocks noGrp="1"/>
          </p:cNvSpPr>
          <p:nvPr>
            <p:ph sz="half" idx="10"/>
          </p:nvPr>
        </p:nvSpPr>
        <p:spPr>
          <a:xfrm>
            <a:off x="7914861" y="1630496"/>
            <a:ext cx="3438938" cy="4535450"/>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1558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82032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3" name="Rectangle 2"/>
          <p:cNvSpPr/>
          <p:nvPr userDrawn="1"/>
        </p:nvSpPr>
        <p:spPr>
          <a:xfrm>
            <a:off x="0" y="1"/>
            <a:ext cx="12192000" cy="2127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171483"/>
            <a:ext cx="10515600" cy="1783926"/>
          </a:xfrm>
        </p:spPr>
        <p:txBody>
          <a:bodyPr anchor="b"/>
          <a:lstStyle>
            <a:lvl1pPr algn="ctr">
              <a:defRPr>
                <a:solidFill>
                  <a:schemeClr val="bg1"/>
                </a:solidFill>
              </a:defRPr>
            </a:lvl1pPr>
          </a:lstStyle>
          <a:p>
            <a:r>
              <a:rPr lang="en-US" dirty="0"/>
              <a:t>Click to edit Master title style</a:t>
            </a:r>
          </a:p>
        </p:txBody>
      </p:sp>
      <p:sp>
        <p:nvSpPr>
          <p:cNvPr id="5" name="Text Placeholder 5"/>
          <p:cNvSpPr>
            <a:spLocks noGrp="1"/>
          </p:cNvSpPr>
          <p:nvPr>
            <p:ph type="body" sz="quarter" idx="10"/>
          </p:nvPr>
        </p:nvSpPr>
        <p:spPr>
          <a:xfrm>
            <a:off x="838200" y="2298837"/>
            <a:ext cx="10515600" cy="775252"/>
          </a:xfrm>
        </p:spPr>
        <p:txBody>
          <a:bodyPr/>
          <a:lstStyle>
            <a:lvl1pPr marL="0" indent="0" algn="ctr" defTabSz="914400" rtl="0" eaLnBrk="1" latinLnBrk="0" hangingPunct="1">
              <a:lnSpc>
                <a:spcPct val="110000"/>
              </a:lnSpc>
              <a:spcBef>
                <a:spcPct val="0"/>
              </a:spcBef>
              <a:buNone/>
              <a:defRPr lang="en-US" sz="2000" b="0" kern="1200" dirty="0" smtClean="0">
                <a:solidFill>
                  <a:schemeClr val="tx1">
                    <a:lumMod val="65000"/>
                    <a:lumOff val="35000"/>
                  </a:schemeClr>
                </a:solidFill>
                <a:latin typeface="+mj-lt"/>
                <a:ea typeface="+mj-ea"/>
                <a:cs typeface="+mj-cs"/>
              </a:defRPr>
            </a:lvl1pPr>
            <a:lvl2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dirty="0"/>
              <a:t>Edit Master text styles</a:t>
            </a:r>
          </a:p>
        </p:txBody>
      </p:sp>
    </p:spTree>
    <p:extLst>
      <p:ext uri="{BB962C8B-B14F-4D97-AF65-F5344CB8AC3E}">
        <p14:creationId xmlns:p14="http://schemas.microsoft.com/office/powerpoint/2010/main" val="2482830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06549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6345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2_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970690"/>
            <a:ext cx="10515600" cy="40126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5"/>
          <p:cNvSpPr>
            <a:spLocks noGrp="1"/>
          </p:cNvSpPr>
          <p:nvPr>
            <p:ph type="body" sz="quarter" idx="10"/>
          </p:nvPr>
        </p:nvSpPr>
        <p:spPr>
          <a:xfrm>
            <a:off x="838200" y="1271705"/>
            <a:ext cx="10515600" cy="629977"/>
          </a:xfrm>
        </p:spPr>
        <p:txBody>
          <a:bodyPr/>
          <a:lstStyle>
            <a:lvl1pPr marL="0" indent="0" algn="l" defTabSz="914400" rtl="0" eaLnBrk="1" latinLnBrk="0" hangingPunct="1">
              <a:lnSpc>
                <a:spcPct val="110000"/>
              </a:lnSpc>
              <a:spcBef>
                <a:spcPct val="0"/>
              </a:spcBef>
              <a:buNone/>
              <a:defRPr lang="en-US" sz="2400" b="0" kern="1200" dirty="0" smtClean="0">
                <a:solidFill>
                  <a:schemeClr val="accent2">
                    <a:lumMod val="40000"/>
                    <a:lumOff val="60000"/>
                  </a:schemeClr>
                </a:solidFill>
                <a:latin typeface="+mj-lt"/>
                <a:ea typeface="+mj-ea"/>
                <a:cs typeface="+mj-cs"/>
              </a:defRPr>
            </a:lvl1pPr>
            <a:lvl2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a:t>Edit Master text styles</a:t>
            </a:r>
          </a:p>
        </p:txBody>
      </p:sp>
    </p:spTree>
    <p:extLst>
      <p:ext uri="{BB962C8B-B14F-4D97-AF65-F5344CB8AC3E}">
        <p14:creationId xmlns:p14="http://schemas.microsoft.com/office/powerpoint/2010/main" val="2254741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Para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0" indent="0">
              <a:lnSpc>
                <a:spcPct val="110000"/>
              </a:lnSpc>
              <a:buNone/>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Tree>
    <p:extLst>
      <p:ext uri="{BB962C8B-B14F-4D97-AF65-F5344CB8AC3E}">
        <p14:creationId xmlns:p14="http://schemas.microsoft.com/office/powerpoint/2010/main" val="2931760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517045"/>
            <a:ext cx="10515600" cy="1997555"/>
          </a:xfrm>
        </p:spPr>
        <p:txBody>
          <a:bodyPr anchor="b"/>
          <a:lstStyle>
            <a:lvl1pPr algn="ctr">
              <a:defRPr sz="4800"/>
            </a:lvl1pPr>
          </a:lstStyle>
          <a:p>
            <a:r>
              <a:rPr lang="en-US"/>
              <a:t>Click to edit Master title style</a:t>
            </a:r>
          </a:p>
        </p:txBody>
      </p:sp>
      <p:sp>
        <p:nvSpPr>
          <p:cNvPr id="3" name="Text Placeholder 2"/>
          <p:cNvSpPr>
            <a:spLocks noGrp="1"/>
          </p:cNvSpPr>
          <p:nvPr>
            <p:ph type="body" idx="1"/>
          </p:nvPr>
        </p:nvSpPr>
        <p:spPr>
          <a:xfrm>
            <a:off x="831851" y="2879934"/>
            <a:ext cx="10515600" cy="1500187"/>
          </a:xfrm>
        </p:spPr>
        <p:txBody>
          <a:bodyPr/>
          <a:lstStyle>
            <a:lvl1pPr marL="0" indent="0" algn="ctr">
              <a:buNone/>
              <a:defRPr sz="2400">
                <a:solidFill>
                  <a:schemeClr val="accent2">
                    <a:lumMod val="40000"/>
                    <a:lumOff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023493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630496"/>
            <a:ext cx="5181600" cy="4535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30496"/>
            <a:ext cx="5181600" cy="4535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0690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2295939"/>
            <a:ext cx="5181600" cy="3859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2295939"/>
            <a:ext cx="5181600" cy="3859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p:cNvSpPr>
            <a:spLocks noGrp="1"/>
          </p:cNvSpPr>
          <p:nvPr>
            <p:ph type="body" sz="quarter" idx="10"/>
          </p:nvPr>
        </p:nvSpPr>
        <p:spPr>
          <a:xfrm>
            <a:off x="838200" y="1628383"/>
            <a:ext cx="10515600" cy="667555"/>
          </a:xfrm>
        </p:spPr>
        <p:txBody>
          <a:bodyPr/>
          <a:lstStyle>
            <a:lvl1pPr marL="0" indent="0" algn="l" defTabSz="914400" rtl="0" eaLnBrk="1" latinLnBrk="0" hangingPunct="1">
              <a:lnSpc>
                <a:spcPct val="110000"/>
              </a:lnSpc>
              <a:spcBef>
                <a:spcPct val="0"/>
              </a:spcBef>
              <a:buNone/>
              <a:defRPr lang="en-US" sz="2400" b="0" kern="1200" dirty="0" smtClean="0">
                <a:solidFill>
                  <a:schemeClr val="accent2">
                    <a:lumMod val="40000"/>
                    <a:lumOff val="60000"/>
                  </a:schemeClr>
                </a:solidFill>
                <a:latin typeface="+mj-lt"/>
                <a:ea typeface="+mj-ea"/>
                <a:cs typeface="+mj-cs"/>
              </a:defRPr>
            </a:lvl1pPr>
            <a:lvl2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a:t>Edit Master text styles</a:t>
            </a:r>
          </a:p>
        </p:txBody>
      </p:sp>
    </p:spTree>
    <p:extLst>
      <p:ext uri="{BB962C8B-B14F-4D97-AF65-F5344CB8AC3E}">
        <p14:creationId xmlns:p14="http://schemas.microsoft.com/office/powerpoint/2010/main" val="709761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Title and Paragraph">
    <p:spTree>
      <p:nvGrpSpPr>
        <p:cNvPr id="1" name=""/>
        <p:cNvGrpSpPr/>
        <p:nvPr/>
      </p:nvGrpSpPr>
      <p:grpSpPr>
        <a:xfrm>
          <a:off x="0" y="0"/>
          <a:ext cx="0" cy="0"/>
          <a:chOff x="0" y="0"/>
          <a:chExt cx="0" cy="0"/>
        </a:xfrm>
      </p:grpSpPr>
      <p:sp>
        <p:nvSpPr>
          <p:cNvPr id="2" name="Title 1"/>
          <p:cNvSpPr>
            <a:spLocks noGrp="1"/>
          </p:cNvSpPr>
          <p:nvPr>
            <p:ph type="title"/>
          </p:nvPr>
        </p:nvSpPr>
        <p:spPr>
          <a:xfrm>
            <a:off x="2423492" y="4701211"/>
            <a:ext cx="7346674" cy="1325563"/>
          </a:xfrm>
        </p:spPr>
        <p:txBody>
          <a:bodyPr anchor="t"/>
          <a:lstStyle>
            <a:lvl1pPr algn="r">
              <a:defRPr sz="2000">
                <a:solidFill>
                  <a:schemeClr val="bg2">
                    <a:lumMod val="50000"/>
                  </a:schemeClr>
                </a:solidFill>
              </a:defRPr>
            </a:lvl1pPr>
          </a:lstStyle>
          <a:p>
            <a:r>
              <a:rPr lang="en-US"/>
              <a:t>Click to edit Master title style</a:t>
            </a:r>
          </a:p>
        </p:txBody>
      </p:sp>
      <p:sp>
        <p:nvSpPr>
          <p:cNvPr id="3" name="Content Placeholder 2"/>
          <p:cNvSpPr>
            <a:spLocks noGrp="1"/>
          </p:cNvSpPr>
          <p:nvPr>
            <p:ph idx="1"/>
          </p:nvPr>
        </p:nvSpPr>
        <p:spPr>
          <a:xfrm>
            <a:off x="2423492" y="1808922"/>
            <a:ext cx="7346674" cy="2733261"/>
          </a:xfrm>
        </p:spPr>
        <p:txBody>
          <a:bodyPr/>
          <a:lstStyle>
            <a:lvl1pPr marL="91440" indent="-457200">
              <a:lnSpc>
                <a:spcPct val="110000"/>
              </a:lnSpc>
              <a:buNone/>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Tree>
    <p:extLst>
      <p:ext uri="{BB962C8B-B14F-4D97-AF65-F5344CB8AC3E}">
        <p14:creationId xmlns:p14="http://schemas.microsoft.com/office/powerpoint/2010/main" val="2319736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708212"/>
            <a:ext cx="10515600" cy="785894"/>
          </a:xfrm>
        </p:spPr>
        <p:txBody>
          <a:bodyPr/>
          <a:lstStyle/>
          <a:p>
            <a:r>
              <a:rPr lang="en-US"/>
              <a:t>Click to edit Master title style</a:t>
            </a:r>
          </a:p>
        </p:txBody>
      </p:sp>
      <p:sp>
        <p:nvSpPr>
          <p:cNvPr id="3" name="Text Placeholder 2"/>
          <p:cNvSpPr>
            <a:spLocks noGrp="1"/>
          </p:cNvSpPr>
          <p:nvPr>
            <p:ph type="body" idx="1"/>
          </p:nvPr>
        </p:nvSpPr>
        <p:spPr>
          <a:xfrm>
            <a:off x="839789" y="1557193"/>
            <a:ext cx="5157787" cy="697509"/>
          </a:xfrm>
          <a:solidFill>
            <a:schemeClr val="accent2"/>
          </a:solidFill>
        </p:spPr>
        <p:txBody>
          <a:bodyPr anchor="ctr" anchorCtr="0"/>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317789"/>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557193"/>
            <a:ext cx="5183188" cy="697509"/>
          </a:xfrm>
          <a:solidFill>
            <a:schemeClr val="accent2"/>
          </a:solidFill>
        </p:spPr>
        <p:txBody>
          <a:bodyPr anchor="ctr" anchorCtr="0"/>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317789"/>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9530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1" y="1630496"/>
            <a:ext cx="3438938" cy="4535450"/>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76531" y="1630496"/>
            <a:ext cx="3438938" cy="4535450"/>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p:cNvSpPr>
            <a:spLocks noGrp="1"/>
          </p:cNvSpPr>
          <p:nvPr>
            <p:ph sz="half" idx="10"/>
          </p:nvPr>
        </p:nvSpPr>
        <p:spPr>
          <a:xfrm>
            <a:off x="7914861" y="1630496"/>
            <a:ext cx="3438938" cy="4535450"/>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1268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2111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713123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_Title Slide for Product">
    <p:spTree>
      <p:nvGrpSpPr>
        <p:cNvPr id="1" name=""/>
        <p:cNvGrpSpPr/>
        <p:nvPr/>
      </p:nvGrpSpPr>
      <p:grpSpPr>
        <a:xfrm>
          <a:off x="0" y="0"/>
          <a:ext cx="0" cy="0"/>
          <a:chOff x="0" y="0"/>
          <a:chExt cx="0" cy="0"/>
        </a:xfrm>
      </p:grpSpPr>
      <p:sp>
        <p:nvSpPr>
          <p:cNvPr id="2" name="Title 1"/>
          <p:cNvSpPr>
            <a:spLocks noGrp="1"/>
          </p:cNvSpPr>
          <p:nvPr>
            <p:ph type="ctrTitle"/>
          </p:nvPr>
        </p:nvSpPr>
        <p:spPr>
          <a:xfrm>
            <a:off x="914400" y="3313545"/>
            <a:ext cx="10363200" cy="756005"/>
          </a:xfrm>
        </p:spPr>
        <p:txBody>
          <a:bodyPr anchor="t" anchorCtr="0"/>
          <a:lstStyle>
            <a:lvl1pPr algn="ctr">
              <a:defRPr sz="3600">
                <a:solidFill>
                  <a:schemeClr val="tx2"/>
                </a:solidFill>
              </a:defRPr>
            </a:lvl1pPr>
          </a:lstStyle>
          <a:p>
            <a:r>
              <a:rPr lang="en-US" dirty="0"/>
              <a:t>Click to edit Master title style</a:t>
            </a:r>
          </a:p>
        </p:txBody>
      </p:sp>
      <p:sp>
        <p:nvSpPr>
          <p:cNvPr id="3" name="Subtitle 2"/>
          <p:cNvSpPr>
            <a:spLocks noGrp="1"/>
          </p:cNvSpPr>
          <p:nvPr>
            <p:ph type="subTitle" idx="1"/>
          </p:nvPr>
        </p:nvSpPr>
        <p:spPr>
          <a:xfrm>
            <a:off x="914400" y="4069550"/>
            <a:ext cx="10363200" cy="760868"/>
          </a:xfrm>
        </p:spPr>
        <p:txBody>
          <a:bodyPr anchor="t" anchorCtr="0"/>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Text Placeholder 5"/>
          <p:cNvSpPr>
            <a:spLocks noGrp="1"/>
          </p:cNvSpPr>
          <p:nvPr>
            <p:ph type="body" sz="quarter" idx="10"/>
          </p:nvPr>
        </p:nvSpPr>
        <p:spPr>
          <a:xfrm>
            <a:off x="914400" y="668826"/>
            <a:ext cx="10363200" cy="1125537"/>
          </a:xfrm>
        </p:spPr>
        <p:txBody>
          <a:bodyPr/>
          <a:lstStyle>
            <a:lvl1pPr marL="0" indent="0" algn="ctr" defTabSz="914400" rtl="0" eaLnBrk="1" latinLnBrk="0" hangingPunct="1">
              <a:lnSpc>
                <a:spcPct val="110000"/>
              </a:lnSpc>
              <a:spcBef>
                <a:spcPct val="0"/>
              </a:spcBef>
              <a:buNone/>
              <a:defRPr lang="en-US" sz="4400" b="0" kern="1200" dirty="0" smtClean="0">
                <a:solidFill>
                  <a:schemeClr val="bg1"/>
                </a:solidFill>
                <a:latin typeface="+mj-lt"/>
                <a:ea typeface="+mj-ea"/>
                <a:cs typeface="+mj-cs"/>
              </a:defRPr>
            </a:lvl1pPr>
            <a:lvl2pPr marL="4572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2pPr>
            <a:lvl3pPr marL="9144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3pPr>
            <a:lvl4pPr marL="13716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4pPr>
            <a:lvl5pPr marL="1828800" indent="0" algn="ctr" defTabSz="914400" rtl="0" eaLnBrk="1" latinLnBrk="0" hangingPunct="1">
              <a:lnSpc>
                <a:spcPct val="110000"/>
              </a:lnSpc>
              <a:spcBef>
                <a:spcPct val="0"/>
              </a:spcBef>
              <a:buNone/>
              <a:defRPr lang="en-US" sz="3600" b="0" kern="1200" dirty="0">
                <a:solidFill>
                  <a:schemeClr val="tx2"/>
                </a:solidFill>
                <a:latin typeface="+mj-lt"/>
                <a:ea typeface="+mj-ea"/>
                <a:cs typeface="+mj-cs"/>
              </a:defRPr>
            </a:lvl5pPr>
          </a:lstStyle>
          <a:p>
            <a:pPr lvl="0"/>
            <a:r>
              <a:rPr lang="en-US" dirty="0"/>
              <a:t>Edit Master text styles</a:t>
            </a:r>
          </a:p>
        </p:txBody>
      </p:sp>
    </p:spTree>
    <p:extLst>
      <p:ext uri="{BB962C8B-B14F-4D97-AF65-F5344CB8AC3E}">
        <p14:creationId xmlns:p14="http://schemas.microsoft.com/office/powerpoint/2010/main" val="2385117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15572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4_Title and Bullets">
    <p:spTree>
      <p:nvGrpSpPr>
        <p:cNvPr id="1" name=""/>
        <p:cNvGrpSpPr/>
        <p:nvPr/>
      </p:nvGrpSpPr>
      <p:grpSpPr>
        <a:xfrm>
          <a:off x="0" y="0"/>
          <a:ext cx="0" cy="0"/>
          <a:chOff x="0" y="0"/>
          <a:chExt cx="0" cy="0"/>
        </a:xfrm>
      </p:grpSpPr>
      <p:sp>
        <p:nvSpPr>
          <p:cNvPr id="2" name="Title 1"/>
          <p:cNvSpPr>
            <a:spLocks noGrp="1"/>
          </p:cNvSpPr>
          <p:nvPr>
            <p:ph type="title"/>
          </p:nvPr>
        </p:nvSpPr>
        <p:spPr>
          <a:xfrm>
            <a:off x="838200" y="977030"/>
            <a:ext cx="4347575" cy="1325563"/>
          </a:xfrm>
        </p:spPr>
        <p:txBody>
          <a:bodyPr anchor="t"/>
          <a:lstStyle/>
          <a:p>
            <a:r>
              <a:rPr lang="en-US" dirty="0"/>
              <a:t>Click to edit Master title style</a:t>
            </a:r>
          </a:p>
        </p:txBody>
      </p:sp>
      <p:sp>
        <p:nvSpPr>
          <p:cNvPr id="3" name="Content Placeholder 2"/>
          <p:cNvSpPr>
            <a:spLocks noGrp="1"/>
          </p:cNvSpPr>
          <p:nvPr>
            <p:ph idx="1"/>
          </p:nvPr>
        </p:nvSpPr>
        <p:spPr>
          <a:xfrm>
            <a:off x="5536504" y="977030"/>
            <a:ext cx="5817296" cy="500628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52855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2_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2295939"/>
            <a:ext cx="10515600" cy="36873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5"/>
          <p:cNvSpPr>
            <a:spLocks noGrp="1"/>
          </p:cNvSpPr>
          <p:nvPr>
            <p:ph type="body" sz="quarter" idx="10"/>
          </p:nvPr>
        </p:nvSpPr>
        <p:spPr>
          <a:xfrm>
            <a:off x="838200" y="1665961"/>
            <a:ext cx="10515600" cy="629977"/>
          </a:xfrm>
        </p:spPr>
        <p:txBody>
          <a:bodyPr/>
          <a:lstStyle>
            <a:lvl1pPr marL="0" indent="0" algn="l" defTabSz="914400" rtl="0" eaLnBrk="1" latinLnBrk="0" hangingPunct="1">
              <a:lnSpc>
                <a:spcPct val="110000"/>
              </a:lnSpc>
              <a:spcBef>
                <a:spcPct val="0"/>
              </a:spcBef>
              <a:buNone/>
              <a:defRPr lang="en-US" sz="2400" b="0" kern="1200" dirty="0" smtClean="0">
                <a:solidFill>
                  <a:schemeClr val="tx2"/>
                </a:solidFill>
                <a:latin typeface="+mj-lt"/>
                <a:ea typeface="+mj-ea"/>
                <a:cs typeface="+mj-cs"/>
              </a:defRPr>
            </a:lvl1pPr>
            <a:lvl2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dirty="0"/>
              <a:t>Edit Master text styles</a:t>
            </a:r>
          </a:p>
        </p:txBody>
      </p:sp>
    </p:spTree>
    <p:extLst>
      <p:ext uri="{BB962C8B-B14F-4D97-AF65-F5344CB8AC3E}">
        <p14:creationId xmlns:p14="http://schemas.microsoft.com/office/powerpoint/2010/main" val="2049985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Para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marL="0" indent="0">
              <a:lnSpc>
                <a:spcPct val="110000"/>
              </a:lnSpc>
              <a:buNone/>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Tree>
    <p:extLst>
      <p:ext uri="{BB962C8B-B14F-4D97-AF65-F5344CB8AC3E}">
        <p14:creationId xmlns:p14="http://schemas.microsoft.com/office/powerpoint/2010/main" val="1458896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2_Title and Paragraph">
    <p:spTree>
      <p:nvGrpSpPr>
        <p:cNvPr id="1" name=""/>
        <p:cNvGrpSpPr/>
        <p:nvPr/>
      </p:nvGrpSpPr>
      <p:grpSpPr>
        <a:xfrm>
          <a:off x="0" y="0"/>
          <a:ext cx="0" cy="0"/>
          <a:chOff x="0" y="0"/>
          <a:chExt cx="0" cy="0"/>
        </a:xfrm>
      </p:grpSpPr>
      <p:sp>
        <p:nvSpPr>
          <p:cNvPr id="2" name="Title 1"/>
          <p:cNvSpPr>
            <a:spLocks noGrp="1"/>
          </p:cNvSpPr>
          <p:nvPr>
            <p:ph type="title"/>
          </p:nvPr>
        </p:nvSpPr>
        <p:spPr>
          <a:xfrm>
            <a:off x="838200" y="1068309"/>
            <a:ext cx="4347575" cy="1325563"/>
          </a:xfrm>
        </p:spPr>
        <p:txBody>
          <a:bodyPr anchor="t"/>
          <a:lstStyle/>
          <a:p>
            <a:r>
              <a:rPr lang="en-US" dirty="0"/>
              <a:t>Click to edit Master title style</a:t>
            </a:r>
          </a:p>
        </p:txBody>
      </p:sp>
      <p:sp>
        <p:nvSpPr>
          <p:cNvPr id="3" name="Content Placeholder 2"/>
          <p:cNvSpPr>
            <a:spLocks noGrp="1"/>
          </p:cNvSpPr>
          <p:nvPr>
            <p:ph idx="1"/>
          </p:nvPr>
        </p:nvSpPr>
        <p:spPr>
          <a:xfrm>
            <a:off x="5536504" y="1068309"/>
            <a:ext cx="5817295" cy="4351338"/>
          </a:xfrm>
        </p:spPr>
        <p:txBody>
          <a:bodyPr/>
          <a:lstStyle>
            <a:lvl1pPr marL="0" indent="0">
              <a:lnSpc>
                <a:spcPct val="110000"/>
              </a:lnSpc>
              <a:buNone/>
              <a:defRPr/>
            </a:lvl1pPr>
            <a:lvl2pPr marL="0" indent="0">
              <a:buNone/>
              <a:defRPr/>
            </a:lvl2pPr>
            <a:lvl3pPr marL="0" indent="0">
              <a:buNone/>
              <a:defRPr/>
            </a:lvl3pPr>
            <a:lvl4pPr marL="0" indent="0">
              <a:buNone/>
              <a:defRPr/>
            </a:lvl4pPr>
            <a:lvl5pPr marL="0" indent="0">
              <a:buNone/>
              <a:defRPr/>
            </a:lvl5pPr>
          </a:lstStyle>
          <a:p>
            <a:pPr lvl="0"/>
            <a:r>
              <a:rPr lang="en-US" dirty="0"/>
              <a:t>Click to edit Master text styles</a:t>
            </a:r>
          </a:p>
        </p:txBody>
      </p:sp>
    </p:spTree>
    <p:extLst>
      <p:ext uri="{BB962C8B-B14F-4D97-AF65-F5344CB8AC3E}">
        <p14:creationId xmlns:p14="http://schemas.microsoft.com/office/powerpoint/2010/main" val="3168681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54210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517044"/>
            <a:ext cx="10515600" cy="1997555"/>
          </a:xfrm>
        </p:spPr>
        <p:txBody>
          <a:bodyPr anchor="b"/>
          <a:lstStyle>
            <a:lvl1pPr algn="ctr">
              <a:defRPr sz="4800"/>
            </a:lvl1pPr>
          </a:lstStyle>
          <a:p>
            <a:r>
              <a:rPr lang="en-US" dirty="0"/>
              <a:t>Click to edit Master title style</a:t>
            </a:r>
          </a:p>
        </p:txBody>
      </p:sp>
    </p:spTree>
    <p:extLst>
      <p:ext uri="{BB962C8B-B14F-4D97-AF65-F5344CB8AC3E}">
        <p14:creationId xmlns:p14="http://schemas.microsoft.com/office/powerpoint/2010/main" val="3676614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517045"/>
            <a:ext cx="10515600" cy="1997555"/>
          </a:xfrm>
        </p:spPr>
        <p:txBody>
          <a:bodyPr anchor="b"/>
          <a:lstStyle>
            <a:lvl1pPr algn="ctr">
              <a:defRPr sz="4800"/>
            </a:lvl1pPr>
          </a:lstStyle>
          <a:p>
            <a:r>
              <a:rPr lang="en-US" dirty="0"/>
              <a:t>Click to edit Master title style</a:t>
            </a:r>
          </a:p>
        </p:txBody>
      </p:sp>
      <p:sp>
        <p:nvSpPr>
          <p:cNvPr id="3" name="Text Placeholder 2"/>
          <p:cNvSpPr>
            <a:spLocks noGrp="1"/>
          </p:cNvSpPr>
          <p:nvPr>
            <p:ph type="body" idx="1"/>
          </p:nvPr>
        </p:nvSpPr>
        <p:spPr>
          <a:xfrm>
            <a:off x="831851" y="2879934"/>
            <a:ext cx="10515600" cy="1500187"/>
          </a:xfrm>
        </p:spPr>
        <p:txBody>
          <a:bodyPr/>
          <a:lstStyle>
            <a:lvl1pPr marL="0" indent="0" algn="ctr">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252066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630496"/>
            <a:ext cx="5181600" cy="45354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630496"/>
            <a:ext cx="5181600" cy="4535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37632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1" y="1630496"/>
            <a:ext cx="3543300" cy="4535450"/>
          </a:xfrm>
        </p:spPr>
        <p:txBody>
          <a:bodyPr/>
          <a:lstStyle>
            <a:lvl1pPr>
              <a:defRPr sz="1600"/>
            </a:lvl1pPr>
            <a:lvl2pPr>
              <a:defRPr sz="1400"/>
            </a:lvl2pPr>
            <a:lvl3pPr>
              <a:defRPr sz="12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572001" y="1630496"/>
            <a:ext cx="3543300" cy="4535450"/>
          </a:xfrm>
        </p:spPr>
        <p:txBody>
          <a:bodyPr/>
          <a:lstStyle>
            <a:lvl1pPr>
              <a:defRPr sz="1600"/>
            </a:lvl1pPr>
            <a:lvl2pPr>
              <a:defRPr sz="14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2928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2295939"/>
            <a:ext cx="5181600" cy="38592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2295939"/>
            <a:ext cx="5181600" cy="3859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0"/>
          </p:nvPr>
        </p:nvSpPr>
        <p:spPr>
          <a:xfrm>
            <a:off x="838200" y="1628383"/>
            <a:ext cx="10515600" cy="667555"/>
          </a:xfrm>
        </p:spPr>
        <p:txBody>
          <a:bodyPr/>
          <a:lstStyle>
            <a:lvl1pPr marL="0" indent="0" algn="l" defTabSz="914400" rtl="0" eaLnBrk="1" latinLnBrk="0" hangingPunct="1">
              <a:lnSpc>
                <a:spcPct val="110000"/>
              </a:lnSpc>
              <a:spcBef>
                <a:spcPct val="0"/>
              </a:spcBef>
              <a:buNone/>
              <a:defRPr lang="en-US" sz="2400" b="0" kern="1200" dirty="0" smtClean="0">
                <a:solidFill>
                  <a:schemeClr val="tx2"/>
                </a:solidFill>
                <a:latin typeface="+mj-lt"/>
                <a:ea typeface="+mj-ea"/>
                <a:cs typeface="+mj-cs"/>
              </a:defRPr>
            </a:lvl1pPr>
            <a:lvl2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dirty="0"/>
              <a:t>Edit Master text styles</a:t>
            </a:r>
          </a:p>
        </p:txBody>
      </p:sp>
    </p:spTree>
    <p:extLst>
      <p:ext uri="{BB962C8B-B14F-4D97-AF65-F5344CB8AC3E}">
        <p14:creationId xmlns:p14="http://schemas.microsoft.com/office/powerpoint/2010/main" val="3421533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475129"/>
            <a:ext cx="10515600" cy="1018977"/>
          </a:xfrm>
        </p:spPr>
        <p:txBody>
          <a:bodyPr/>
          <a:lstStyle/>
          <a:p>
            <a:r>
              <a:rPr lang="en-US" dirty="0"/>
              <a:t>Click to edit Master title style</a:t>
            </a:r>
          </a:p>
        </p:txBody>
      </p:sp>
      <p:sp>
        <p:nvSpPr>
          <p:cNvPr id="3" name="Text Placeholder 2"/>
          <p:cNvSpPr>
            <a:spLocks noGrp="1"/>
          </p:cNvSpPr>
          <p:nvPr>
            <p:ph type="body" idx="1"/>
          </p:nvPr>
        </p:nvSpPr>
        <p:spPr>
          <a:xfrm>
            <a:off x="839789" y="1557193"/>
            <a:ext cx="5157787" cy="697509"/>
          </a:xfrm>
          <a:solidFill>
            <a:schemeClr val="accent2"/>
          </a:solidFill>
        </p:spPr>
        <p:txBody>
          <a:bodyPr anchor="ctr" anchorCtr="0"/>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317789"/>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557193"/>
            <a:ext cx="5183188" cy="697509"/>
          </a:xfrm>
          <a:solidFill>
            <a:schemeClr val="accent2"/>
          </a:solidFill>
        </p:spPr>
        <p:txBody>
          <a:bodyPr anchor="ctr" anchorCtr="0"/>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317789"/>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2505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1" y="1630496"/>
            <a:ext cx="3438938" cy="4535450"/>
          </a:xfrm>
        </p:spPr>
        <p:txBody>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376531" y="1630496"/>
            <a:ext cx="3438938" cy="4535450"/>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3"/>
          <p:cNvSpPr>
            <a:spLocks noGrp="1"/>
          </p:cNvSpPr>
          <p:nvPr>
            <p:ph sz="half" idx="10"/>
          </p:nvPr>
        </p:nvSpPr>
        <p:spPr>
          <a:xfrm>
            <a:off x="7914861" y="1630496"/>
            <a:ext cx="3438938" cy="4535450"/>
          </a:xfrm>
        </p:spPr>
        <p:txBody>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93460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1_Title and Paragraph">
    <p:spTree>
      <p:nvGrpSpPr>
        <p:cNvPr id="1" name=""/>
        <p:cNvGrpSpPr/>
        <p:nvPr/>
      </p:nvGrpSpPr>
      <p:grpSpPr>
        <a:xfrm>
          <a:off x="0" y="0"/>
          <a:ext cx="0" cy="0"/>
          <a:chOff x="0" y="0"/>
          <a:chExt cx="0" cy="0"/>
        </a:xfrm>
      </p:grpSpPr>
      <p:sp>
        <p:nvSpPr>
          <p:cNvPr id="2" name="Title 1"/>
          <p:cNvSpPr>
            <a:spLocks noGrp="1"/>
          </p:cNvSpPr>
          <p:nvPr>
            <p:ph type="title"/>
          </p:nvPr>
        </p:nvSpPr>
        <p:spPr>
          <a:xfrm>
            <a:off x="2423492" y="4701211"/>
            <a:ext cx="7346674" cy="1325563"/>
          </a:xfrm>
        </p:spPr>
        <p:txBody>
          <a:bodyPr anchor="t"/>
          <a:lstStyle>
            <a:lvl1pPr algn="r">
              <a:defRPr sz="2000">
                <a:solidFill>
                  <a:schemeClr val="bg2">
                    <a:lumMod val="50000"/>
                  </a:schemeClr>
                </a:solidFill>
              </a:defRPr>
            </a:lvl1pPr>
          </a:lstStyle>
          <a:p>
            <a:r>
              <a:rPr lang="en-US" dirty="0"/>
              <a:t>Click to edit Master title style</a:t>
            </a:r>
          </a:p>
        </p:txBody>
      </p:sp>
      <p:sp>
        <p:nvSpPr>
          <p:cNvPr id="3" name="Content Placeholder 2"/>
          <p:cNvSpPr>
            <a:spLocks noGrp="1"/>
          </p:cNvSpPr>
          <p:nvPr>
            <p:ph idx="1"/>
          </p:nvPr>
        </p:nvSpPr>
        <p:spPr>
          <a:xfrm>
            <a:off x="2423492" y="1808922"/>
            <a:ext cx="7346674" cy="2733261"/>
          </a:xfrm>
        </p:spPr>
        <p:txBody>
          <a:bodyPr/>
          <a:lstStyle>
            <a:lvl1pPr marL="91440" indent="-457200">
              <a:lnSpc>
                <a:spcPct val="110000"/>
              </a:lnSpc>
              <a:buNone/>
              <a:defRPr/>
            </a:lvl1pPr>
            <a:lvl2pPr marL="0" indent="0">
              <a:buNone/>
              <a:defRPr/>
            </a:lvl2pPr>
            <a:lvl3pPr marL="0" indent="0">
              <a:buNone/>
              <a:defRPr/>
            </a:lvl3pPr>
            <a:lvl4pPr marL="0" indent="0">
              <a:buNone/>
              <a:defRPr/>
            </a:lvl4pPr>
            <a:lvl5pPr marL="0" indent="0">
              <a:buNone/>
              <a:defRPr/>
            </a:lvl5pPr>
          </a:lstStyle>
          <a:p>
            <a:pPr lvl="0"/>
            <a:r>
              <a:rPr lang="en-US" dirty="0"/>
              <a:t>Click to edit Master text styles</a:t>
            </a:r>
          </a:p>
        </p:txBody>
      </p:sp>
    </p:spTree>
    <p:extLst>
      <p:ext uri="{BB962C8B-B14F-4D97-AF65-F5344CB8AC3E}">
        <p14:creationId xmlns:p14="http://schemas.microsoft.com/office/powerpoint/2010/main" val="484636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963666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3" name="Rectangle 2"/>
          <p:cNvSpPr/>
          <p:nvPr userDrawn="1"/>
        </p:nvSpPr>
        <p:spPr>
          <a:xfrm>
            <a:off x="0" y="1"/>
            <a:ext cx="12192000" cy="2127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p:cNvSpPr/>
          <p:nvPr userDrawn="1"/>
        </p:nvSpPr>
        <p:spPr>
          <a:xfrm flipH="1">
            <a:off x="-1" y="1"/>
            <a:ext cx="12192000" cy="2124222"/>
          </a:xfrm>
          <a:prstGeom prst="triangle">
            <a:avLst>
              <a:gd name="adj" fmla="val 0"/>
            </a:avLst>
          </a:prstGeom>
          <a:solidFill>
            <a:srgbClr val="0037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171483"/>
            <a:ext cx="10515600" cy="1783926"/>
          </a:xfrm>
        </p:spPr>
        <p:txBody>
          <a:bodyPr anchor="b"/>
          <a:lstStyle>
            <a:lvl1pPr algn="ctr">
              <a:defRPr>
                <a:solidFill>
                  <a:schemeClr val="bg1"/>
                </a:solidFill>
              </a:defRPr>
            </a:lvl1pPr>
          </a:lstStyle>
          <a:p>
            <a:r>
              <a:rPr lang="en-US" dirty="0"/>
              <a:t>Click to edit Master title style</a:t>
            </a:r>
          </a:p>
        </p:txBody>
      </p:sp>
      <p:sp>
        <p:nvSpPr>
          <p:cNvPr id="5" name="Text Placeholder 5"/>
          <p:cNvSpPr>
            <a:spLocks noGrp="1"/>
          </p:cNvSpPr>
          <p:nvPr>
            <p:ph type="body" sz="quarter" idx="10"/>
          </p:nvPr>
        </p:nvSpPr>
        <p:spPr>
          <a:xfrm>
            <a:off x="838200" y="2298837"/>
            <a:ext cx="10515600" cy="775252"/>
          </a:xfrm>
        </p:spPr>
        <p:txBody>
          <a:bodyPr/>
          <a:lstStyle>
            <a:lvl1pPr marL="0" indent="0" algn="ctr" defTabSz="914400" rtl="0" eaLnBrk="1" latinLnBrk="0" hangingPunct="1">
              <a:lnSpc>
                <a:spcPct val="110000"/>
              </a:lnSpc>
              <a:spcBef>
                <a:spcPct val="0"/>
              </a:spcBef>
              <a:buNone/>
              <a:defRPr lang="en-US" sz="2000" b="0" kern="1200" dirty="0" smtClean="0">
                <a:solidFill>
                  <a:schemeClr val="tx1">
                    <a:lumMod val="65000"/>
                    <a:lumOff val="35000"/>
                  </a:schemeClr>
                </a:solidFill>
                <a:latin typeface="+mj-lt"/>
                <a:ea typeface="+mj-ea"/>
                <a:cs typeface="+mj-cs"/>
              </a:defRPr>
            </a:lvl1pPr>
            <a:lvl2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dirty="0"/>
              <a:t>Edit Master text styles</a:t>
            </a:r>
          </a:p>
        </p:txBody>
      </p:sp>
    </p:spTree>
    <p:extLst>
      <p:ext uri="{BB962C8B-B14F-4D97-AF65-F5344CB8AC3E}">
        <p14:creationId xmlns:p14="http://schemas.microsoft.com/office/powerpoint/2010/main" val="2949559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838200" y="1520687"/>
            <a:ext cx="10515600" cy="775252"/>
          </a:xfrm>
        </p:spPr>
        <p:txBody>
          <a:bodyPr/>
          <a:lstStyle>
            <a:lvl1pPr marL="0" indent="0" algn="l" defTabSz="914400" rtl="0" eaLnBrk="1" latinLnBrk="0" hangingPunct="1">
              <a:lnSpc>
                <a:spcPct val="110000"/>
              </a:lnSpc>
              <a:spcBef>
                <a:spcPct val="0"/>
              </a:spcBef>
              <a:buNone/>
              <a:defRPr lang="en-US" sz="2000" b="0" kern="1200" dirty="0" smtClean="0">
                <a:solidFill>
                  <a:schemeClr val="tx2"/>
                </a:solidFill>
                <a:latin typeface="+mj-lt"/>
                <a:ea typeface="+mj-ea"/>
                <a:cs typeface="+mj-cs"/>
              </a:defRPr>
            </a:lvl1pPr>
            <a:lvl2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a:t>Edit Master text styles</a:t>
            </a:r>
          </a:p>
        </p:txBody>
      </p:sp>
    </p:spTree>
    <p:extLst>
      <p:ext uri="{BB962C8B-B14F-4D97-AF65-F5344CB8AC3E}">
        <p14:creationId xmlns:p14="http://schemas.microsoft.com/office/powerpoint/2010/main" val="2681756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838200" y="1520687"/>
            <a:ext cx="10515600" cy="775252"/>
          </a:xfrm>
        </p:spPr>
        <p:txBody>
          <a:bodyPr/>
          <a:lstStyle>
            <a:lvl1pPr marL="0" indent="0" algn="l" defTabSz="914400" rtl="0" eaLnBrk="1" latinLnBrk="0" hangingPunct="1">
              <a:lnSpc>
                <a:spcPct val="110000"/>
              </a:lnSpc>
              <a:spcBef>
                <a:spcPct val="0"/>
              </a:spcBef>
              <a:buNone/>
              <a:defRPr lang="en-US" sz="2000" b="0" kern="1200" dirty="0" smtClean="0">
                <a:solidFill>
                  <a:schemeClr val="tx2"/>
                </a:solidFill>
                <a:latin typeface="+mj-lt"/>
                <a:ea typeface="+mj-ea"/>
                <a:cs typeface="+mj-cs"/>
              </a:defRPr>
            </a:lvl1pPr>
            <a:lvl2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dirty="0"/>
              <a:t>Edit Master text styles</a:t>
            </a:r>
          </a:p>
        </p:txBody>
      </p:sp>
    </p:spTree>
    <p:extLst>
      <p:ext uri="{BB962C8B-B14F-4D97-AF65-F5344CB8AC3E}">
        <p14:creationId xmlns:p14="http://schemas.microsoft.com/office/powerpoint/2010/main" val="2926756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742814"/>
            <a:ext cx="10515600" cy="648127"/>
          </a:xfrm>
        </p:spPr>
        <p:txBody>
          <a:bodyPr anchor="b"/>
          <a:lstStyle>
            <a:lvl1pPr algn="ctr">
              <a:defRPr sz="2800" b="0">
                <a:solidFill>
                  <a:schemeClr val="accent1"/>
                </a:solidFill>
              </a:defRPr>
            </a:lvl1pPr>
          </a:lstStyle>
          <a:p>
            <a:r>
              <a:rPr lang="en-US" dirty="0"/>
              <a:t>Click to edit Master title style</a:t>
            </a:r>
          </a:p>
        </p:txBody>
      </p:sp>
      <p:sp>
        <p:nvSpPr>
          <p:cNvPr id="5" name="Text Placeholder 3"/>
          <p:cNvSpPr>
            <a:spLocks noGrp="1"/>
          </p:cNvSpPr>
          <p:nvPr>
            <p:ph type="body" sz="half" idx="2"/>
          </p:nvPr>
        </p:nvSpPr>
        <p:spPr>
          <a:xfrm>
            <a:off x="839787" y="1557758"/>
            <a:ext cx="10514012" cy="426308"/>
          </a:xfrm>
        </p:spPr>
        <p:txBody>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1737281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92085"/>
            <a:ext cx="10515600" cy="648127"/>
          </a:xfrm>
        </p:spPr>
        <p:txBody>
          <a:bodyPr/>
          <a:lstStyle>
            <a:lvl1pPr algn="ctr">
              <a:defRPr sz="2800" b="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682485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4354157" cy="1990799"/>
          </a:xfrm>
        </p:spPr>
        <p:txBody>
          <a:bodyPr anchor="b"/>
          <a:lstStyle>
            <a:lvl1pPr algn="ctr">
              <a:defRPr sz="2800" b="0">
                <a:solidFill>
                  <a:schemeClr val="accent1"/>
                </a:solidFill>
              </a:defRPr>
            </a:lvl1pPr>
          </a:lstStyle>
          <a:p>
            <a:r>
              <a:rPr lang="en-US" dirty="0"/>
              <a:t>Click to edit Master title style</a:t>
            </a:r>
          </a:p>
        </p:txBody>
      </p:sp>
      <p:sp>
        <p:nvSpPr>
          <p:cNvPr id="5" name="Text Placeholder 3"/>
          <p:cNvSpPr>
            <a:spLocks noGrp="1"/>
          </p:cNvSpPr>
          <p:nvPr>
            <p:ph type="body" sz="half" idx="2"/>
          </p:nvPr>
        </p:nvSpPr>
        <p:spPr>
          <a:xfrm>
            <a:off x="839787" y="2589322"/>
            <a:ext cx="4353500" cy="1778282"/>
          </a:xfrm>
        </p:spPr>
        <p:txBody>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2959969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7115827" cy="1990799"/>
          </a:xfrm>
        </p:spPr>
        <p:txBody>
          <a:bodyPr anchor="b"/>
          <a:lstStyle>
            <a:lvl1pPr algn="ctr">
              <a:defRPr sz="3600" b="0">
                <a:solidFill>
                  <a:schemeClr val="accent1"/>
                </a:solidFill>
              </a:defRPr>
            </a:lvl1pPr>
          </a:lstStyle>
          <a:p>
            <a:r>
              <a:rPr lang="en-US" dirty="0"/>
              <a:t>Click to edit Master title style</a:t>
            </a:r>
          </a:p>
        </p:txBody>
      </p:sp>
      <p:sp>
        <p:nvSpPr>
          <p:cNvPr id="5" name="Text Placeholder 3"/>
          <p:cNvSpPr>
            <a:spLocks noGrp="1"/>
          </p:cNvSpPr>
          <p:nvPr>
            <p:ph type="body" sz="half" idx="2"/>
          </p:nvPr>
        </p:nvSpPr>
        <p:spPr>
          <a:xfrm>
            <a:off x="839786" y="2589322"/>
            <a:ext cx="7114753" cy="1778282"/>
          </a:xfrm>
        </p:spPr>
        <p:txBody>
          <a:bodyPr/>
          <a:lstStyle>
            <a:lvl1pPr marL="0" indent="0" algn="ctr">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2573998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13150"/>
            <a:ext cx="3481137" cy="2221333"/>
          </a:xfrm>
        </p:spPr>
        <p:txBody>
          <a:bodyPr anchor="b"/>
          <a:lstStyle>
            <a:lvl1pPr algn="ctr">
              <a:defRPr sz="2800" b="0">
                <a:solidFill>
                  <a:schemeClr val="accent1"/>
                </a:solidFill>
              </a:defRPr>
            </a:lvl1pPr>
          </a:lstStyle>
          <a:p>
            <a:r>
              <a:rPr lang="en-US" dirty="0"/>
              <a:t>Click to edit Master title style</a:t>
            </a:r>
          </a:p>
        </p:txBody>
      </p:sp>
      <p:sp>
        <p:nvSpPr>
          <p:cNvPr id="5" name="Text Placeholder 3"/>
          <p:cNvSpPr>
            <a:spLocks noGrp="1"/>
          </p:cNvSpPr>
          <p:nvPr>
            <p:ph type="body" sz="half" idx="2"/>
          </p:nvPr>
        </p:nvSpPr>
        <p:spPr>
          <a:xfrm>
            <a:off x="839787" y="2645300"/>
            <a:ext cx="3480612" cy="1778282"/>
          </a:xfrm>
        </p:spPr>
        <p:txBody>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4157728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3_Title and Bullets">
    <p:spTree>
      <p:nvGrpSpPr>
        <p:cNvPr id="1" name=""/>
        <p:cNvGrpSpPr/>
        <p:nvPr/>
      </p:nvGrpSpPr>
      <p:grpSpPr>
        <a:xfrm>
          <a:off x="0" y="0"/>
          <a:ext cx="0" cy="0"/>
          <a:chOff x="0" y="0"/>
          <a:chExt cx="0" cy="0"/>
        </a:xfrm>
      </p:grpSpPr>
      <p:sp>
        <p:nvSpPr>
          <p:cNvPr id="2" name="Title 1"/>
          <p:cNvSpPr>
            <a:spLocks noGrp="1"/>
          </p:cNvSpPr>
          <p:nvPr>
            <p:ph type="title"/>
          </p:nvPr>
        </p:nvSpPr>
        <p:spPr>
          <a:xfrm>
            <a:off x="5173578" y="171483"/>
            <a:ext cx="6180221" cy="1325563"/>
          </a:xfrm>
        </p:spPr>
        <p:txBody>
          <a:bodyPr anchor="b"/>
          <a:lstStyle/>
          <a:p>
            <a:r>
              <a:rPr lang="en-US" dirty="0"/>
              <a:t>Click to edit Master title style</a:t>
            </a:r>
          </a:p>
        </p:txBody>
      </p:sp>
      <p:sp>
        <p:nvSpPr>
          <p:cNvPr id="3" name="Content Placeholder 2"/>
          <p:cNvSpPr>
            <a:spLocks noGrp="1"/>
          </p:cNvSpPr>
          <p:nvPr>
            <p:ph idx="1"/>
          </p:nvPr>
        </p:nvSpPr>
        <p:spPr>
          <a:xfrm>
            <a:off x="5173578" y="1631981"/>
            <a:ext cx="6180221"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30908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3317826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1961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1_Thank You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34506"/>
            <a:ext cx="10363200" cy="647428"/>
          </a:xfrm>
        </p:spPr>
        <p:txBody>
          <a:bodyPr anchor="t" anchorCtr="0"/>
          <a:lstStyle>
            <a:lvl1pPr algn="ctr">
              <a:defRPr sz="4000"/>
            </a:lvl1pPr>
          </a:lstStyle>
          <a:p>
            <a:r>
              <a:rPr lang="en-US" dirty="0"/>
              <a:t>Click to edit Master title style</a:t>
            </a:r>
          </a:p>
        </p:txBody>
      </p:sp>
      <p:sp>
        <p:nvSpPr>
          <p:cNvPr id="3" name="Subtitle 2"/>
          <p:cNvSpPr>
            <a:spLocks noGrp="1"/>
          </p:cNvSpPr>
          <p:nvPr>
            <p:ph type="subTitle" idx="1" hasCustomPrompt="1"/>
          </p:nvPr>
        </p:nvSpPr>
        <p:spPr>
          <a:xfrm>
            <a:off x="914401" y="2541645"/>
            <a:ext cx="10363199" cy="457200"/>
          </a:xfrm>
        </p:spPr>
        <p:txBody>
          <a:bodyPr/>
          <a:lstStyle>
            <a:lvl1pPr marL="0" indent="0" algn="ctr">
              <a:buNone/>
              <a:defRPr sz="20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Name</a:t>
            </a:r>
          </a:p>
        </p:txBody>
      </p:sp>
      <p:sp>
        <p:nvSpPr>
          <p:cNvPr id="22" name="Text Placeholder 21"/>
          <p:cNvSpPr>
            <a:spLocks noGrp="1"/>
          </p:cNvSpPr>
          <p:nvPr>
            <p:ph type="body" sz="quarter" idx="10" hasCustomPrompt="1"/>
          </p:nvPr>
        </p:nvSpPr>
        <p:spPr>
          <a:xfrm>
            <a:off x="4719022" y="4881254"/>
            <a:ext cx="4460839" cy="457200"/>
          </a:xfrm>
        </p:spPr>
        <p:txBody>
          <a:bodyPr/>
          <a:lstStyle>
            <a:lvl1pPr marL="0" indent="0" algn="l">
              <a:buNone/>
              <a:defRPr sz="2000"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Phone Number</a:t>
            </a:r>
          </a:p>
        </p:txBody>
      </p:sp>
      <p:sp>
        <p:nvSpPr>
          <p:cNvPr id="23" name="Text Placeholder 21"/>
          <p:cNvSpPr>
            <a:spLocks noGrp="1"/>
          </p:cNvSpPr>
          <p:nvPr>
            <p:ph type="body" sz="quarter" idx="11" hasCustomPrompt="1"/>
          </p:nvPr>
        </p:nvSpPr>
        <p:spPr>
          <a:xfrm>
            <a:off x="4719022" y="4070497"/>
            <a:ext cx="4460839" cy="457200"/>
          </a:xfrm>
        </p:spPr>
        <p:txBody>
          <a:bodyPr/>
          <a:lstStyle>
            <a:lvl1pPr marL="0" indent="0" algn="l">
              <a:buNone/>
              <a:defRPr sz="2000"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Email</a:t>
            </a:r>
          </a:p>
        </p:txBody>
      </p:sp>
    </p:spTree>
    <p:extLst>
      <p:ext uri="{BB962C8B-B14F-4D97-AF65-F5344CB8AC3E}">
        <p14:creationId xmlns:p14="http://schemas.microsoft.com/office/powerpoint/2010/main" val="2913608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742814"/>
            <a:ext cx="10515600" cy="648127"/>
          </a:xfrm>
        </p:spPr>
        <p:txBody>
          <a:bodyPr anchor="b"/>
          <a:lstStyle>
            <a:lvl1pPr algn="ctr">
              <a:defRPr sz="2800" b="0">
                <a:solidFill>
                  <a:schemeClr val="accent1"/>
                </a:solidFill>
              </a:defRPr>
            </a:lvl1pPr>
          </a:lstStyle>
          <a:p>
            <a:r>
              <a:rPr lang="en-US"/>
              <a:t>Click to edit Master title style</a:t>
            </a:r>
          </a:p>
        </p:txBody>
      </p:sp>
      <p:sp>
        <p:nvSpPr>
          <p:cNvPr id="5" name="Text Placeholder 3"/>
          <p:cNvSpPr>
            <a:spLocks noGrp="1"/>
          </p:cNvSpPr>
          <p:nvPr>
            <p:ph type="body" sz="half" idx="2"/>
          </p:nvPr>
        </p:nvSpPr>
        <p:spPr>
          <a:xfrm>
            <a:off x="839787" y="1557758"/>
            <a:ext cx="10514012" cy="426308"/>
          </a:xfrm>
        </p:spPr>
        <p:txBody>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19901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3_Title Slide for Product">
    <p:spTree>
      <p:nvGrpSpPr>
        <p:cNvPr id="1" name=""/>
        <p:cNvGrpSpPr/>
        <p:nvPr/>
      </p:nvGrpSpPr>
      <p:grpSpPr>
        <a:xfrm>
          <a:off x="0" y="0"/>
          <a:ext cx="0" cy="0"/>
          <a:chOff x="0" y="0"/>
          <a:chExt cx="0" cy="0"/>
        </a:xfrm>
      </p:grpSpPr>
      <p:sp>
        <p:nvSpPr>
          <p:cNvPr id="2" name="Title 1"/>
          <p:cNvSpPr>
            <a:spLocks noGrp="1"/>
          </p:cNvSpPr>
          <p:nvPr>
            <p:ph type="ctrTitle"/>
          </p:nvPr>
        </p:nvSpPr>
        <p:spPr>
          <a:xfrm>
            <a:off x="914400" y="4193633"/>
            <a:ext cx="10363200" cy="756005"/>
          </a:xfrm>
        </p:spPr>
        <p:txBody>
          <a:bodyPr anchor="t" anchorCtr="0"/>
          <a:lstStyle>
            <a:lvl1pPr algn="ctr">
              <a:defRPr sz="2000">
                <a:solidFill>
                  <a:schemeClr val="tx2"/>
                </a:solidFill>
              </a:defRPr>
            </a:lvl1pPr>
          </a:lstStyle>
          <a:p>
            <a:r>
              <a:rPr lang="en-US" dirty="0"/>
              <a:t>Click to edit Master title style</a:t>
            </a:r>
          </a:p>
        </p:txBody>
      </p:sp>
      <p:sp>
        <p:nvSpPr>
          <p:cNvPr id="6" name="Text Placeholder 5"/>
          <p:cNvSpPr>
            <a:spLocks noGrp="1"/>
          </p:cNvSpPr>
          <p:nvPr>
            <p:ph type="body" sz="quarter" idx="10"/>
          </p:nvPr>
        </p:nvSpPr>
        <p:spPr>
          <a:xfrm>
            <a:off x="914400" y="2633583"/>
            <a:ext cx="10363200" cy="1125537"/>
          </a:xfrm>
        </p:spPr>
        <p:txBody>
          <a:bodyPr anchor="ctr"/>
          <a:lstStyle>
            <a:lvl1pPr marL="0" indent="0" algn="ctr" defTabSz="914400" rtl="0" eaLnBrk="1" latinLnBrk="0" hangingPunct="1">
              <a:lnSpc>
                <a:spcPct val="110000"/>
              </a:lnSpc>
              <a:spcBef>
                <a:spcPct val="0"/>
              </a:spcBef>
              <a:buNone/>
              <a:defRPr lang="en-US" sz="4000" b="0" kern="1200" dirty="0" smtClean="0">
                <a:solidFill>
                  <a:schemeClr val="bg1"/>
                </a:solidFill>
                <a:latin typeface="+mj-lt"/>
                <a:ea typeface="+mj-ea"/>
                <a:cs typeface="+mj-cs"/>
              </a:defRPr>
            </a:lvl1pPr>
            <a:lvl2pPr marL="4572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2pPr>
            <a:lvl3pPr marL="9144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3pPr>
            <a:lvl4pPr marL="13716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4pPr>
            <a:lvl5pPr marL="1828800" indent="0" algn="ctr" defTabSz="914400" rtl="0" eaLnBrk="1" latinLnBrk="0" hangingPunct="1">
              <a:lnSpc>
                <a:spcPct val="110000"/>
              </a:lnSpc>
              <a:spcBef>
                <a:spcPct val="0"/>
              </a:spcBef>
              <a:buNone/>
              <a:defRPr lang="en-US" sz="3600" b="0" kern="1200" dirty="0">
                <a:solidFill>
                  <a:schemeClr val="tx2"/>
                </a:solidFill>
                <a:latin typeface="+mj-lt"/>
                <a:ea typeface="+mj-ea"/>
                <a:cs typeface="+mj-cs"/>
              </a:defRPr>
            </a:lvl5pPr>
          </a:lstStyle>
          <a:p>
            <a:pPr lvl="0"/>
            <a:r>
              <a:rPr lang="en-US" dirty="0"/>
              <a:t>Edit Master text styles</a:t>
            </a:r>
          </a:p>
        </p:txBody>
      </p:sp>
    </p:spTree>
    <p:extLst>
      <p:ext uri="{BB962C8B-B14F-4D97-AF65-F5344CB8AC3E}">
        <p14:creationId xmlns:p14="http://schemas.microsoft.com/office/powerpoint/2010/main" val="3141221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06851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1_Title Slide for Product">
    <p:spTree>
      <p:nvGrpSpPr>
        <p:cNvPr id="1" name=""/>
        <p:cNvGrpSpPr/>
        <p:nvPr/>
      </p:nvGrpSpPr>
      <p:grpSpPr>
        <a:xfrm>
          <a:off x="0" y="0"/>
          <a:ext cx="0" cy="0"/>
          <a:chOff x="0" y="0"/>
          <a:chExt cx="0" cy="0"/>
        </a:xfrm>
      </p:grpSpPr>
      <p:sp>
        <p:nvSpPr>
          <p:cNvPr id="2" name="Title 1"/>
          <p:cNvSpPr>
            <a:spLocks noGrp="1"/>
          </p:cNvSpPr>
          <p:nvPr>
            <p:ph type="ctrTitle"/>
          </p:nvPr>
        </p:nvSpPr>
        <p:spPr>
          <a:xfrm>
            <a:off x="914400" y="3313545"/>
            <a:ext cx="10363200" cy="756005"/>
          </a:xfrm>
        </p:spPr>
        <p:txBody>
          <a:bodyPr anchor="t" anchorCtr="0"/>
          <a:lstStyle>
            <a:lvl1pPr algn="ctr">
              <a:defRPr sz="3600">
                <a:solidFill>
                  <a:schemeClr val="tx2"/>
                </a:solidFill>
              </a:defRPr>
            </a:lvl1pPr>
          </a:lstStyle>
          <a:p>
            <a:r>
              <a:rPr lang="en-US"/>
              <a:t>Click to edit Master title style</a:t>
            </a:r>
          </a:p>
        </p:txBody>
      </p:sp>
      <p:sp>
        <p:nvSpPr>
          <p:cNvPr id="3" name="Subtitle 2"/>
          <p:cNvSpPr>
            <a:spLocks noGrp="1"/>
          </p:cNvSpPr>
          <p:nvPr>
            <p:ph type="subTitle" idx="1"/>
          </p:nvPr>
        </p:nvSpPr>
        <p:spPr>
          <a:xfrm>
            <a:off x="914400" y="4069550"/>
            <a:ext cx="10363200" cy="760868"/>
          </a:xfrm>
        </p:spPr>
        <p:txBody>
          <a:bodyPr anchor="t" anchorCtr="0"/>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Text Placeholder 5"/>
          <p:cNvSpPr>
            <a:spLocks noGrp="1"/>
          </p:cNvSpPr>
          <p:nvPr>
            <p:ph type="body" sz="quarter" idx="10"/>
          </p:nvPr>
        </p:nvSpPr>
        <p:spPr>
          <a:xfrm>
            <a:off x="914400" y="668826"/>
            <a:ext cx="10363200" cy="1125537"/>
          </a:xfrm>
        </p:spPr>
        <p:txBody>
          <a:bodyPr/>
          <a:lstStyle>
            <a:lvl1pPr marL="0" indent="0" algn="ctr" defTabSz="914400" rtl="0" eaLnBrk="1" latinLnBrk="0" hangingPunct="1">
              <a:lnSpc>
                <a:spcPct val="110000"/>
              </a:lnSpc>
              <a:spcBef>
                <a:spcPct val="0"/>
              </a:spcBef>
              <a:buNone/>
              <a:defRPr lang="en-US" sz="4400" b="0" kern="1200" dirty="0" smtClean="0">
                <a:solidFill>
                  <a:schemeClr val="accent1"/>
                </a:solidFill>
                <a:latin typeface="+mj-lt"/>
                <a:ea typeface="+mj-ea"/>
                <a:cs typeface="+mj-cs"/>
              </a:defRPr>
            </a:lvl1pPr>
            <a:lvl2pPr marL="4572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2pPr>
            <a:lvl3pPr marL="9144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3pPr>
            <a:lvl4pPr marL="13716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4pPr>
            <a:lvl5pPr marL="1828800" indent="0" algn="ctr" defTabSz="914400" rtl="0" eaLnBrk="1" latinLnBrk="0" hangingPunct="1">
              <a:lnSpc>
                <a:spcPct val="110000"/>
              </a:lnSpc>
              <a:spcBef>
                <a:spcPct val="0"/>
              </a:spcBef>
              <a:buNone/>
              <a:defRPr lang="en-US" sz="3600" b="0" kern="1200" dirty="0">
                <a:solidFill>
                  <a:schemeClr val="tx2"/>
                </a:solidFill>
                <a:latin typeface="+mj-lt"/>
                <a:ea typeface="+mj-ea"/>
                <a:cs typeface="+mj-cs"/>
              </a:defRPr>
            </a:lvl5pPr>
          </a:lstStyle>
          <a:p>
            <a:pPr lvl="0"/>
            <a:r>
              <a:rPr lang="en-US"/>
              <a:t>Edit Master text styles</a:t>
            </a:r>
          </a:p>
        </p:txBody>
      </p:sp>
    </p:spTree>
    <p:extLst>
      <p:ext uri="{BB962C8B-B14F-4D97-AF65-F5344CB8AC3E}">
        <p14:creationId xmlns:p14="http://schemas.microsoft.com/office/powerpoint/2010/main" val="4113634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2_Title Slide for Product">
    <p:spTree>
      <p:nvGrpSpPr>
        <p:cNvPr id="1" name=""/>
        <p:cNvGrpSpPr/>
        <p:nvPr/>
      </p:nvGrpSpPr>
      <p:grpSpPr>
        <a:xfrm>
          <a:off x="0" y="0"/>
          <a:ext cx="0" cy="0"/>
          <a:chOff x="0" y="0"/>
          <a:chExt cx="0" cy="0"/>
        </a:xfrm>
      </p:grpSpPr>
      <p:sp>
        <p:nvSpPr>
          <p:cNvPr id="2" name="Title 1"/>
          <p:cNvSpPr>
            <a:spLocks noGrp="1"/>
          </p:cNvSpPr>
          <p:nvPr>
            <p:ph type="ctrTitle"/>
          </p:nvPr>
        </p:nvSpPr>
        <p:spPr>
          <a:xfrm>
            <a:off x="914400" y="4193633"/>
            <a:ext cx="10363200" cy="756005"/>
          </a:xfrm>
        </p:spPr>
        <p:txBody>
          <a:bodyPr anchor="t" anchorCtr="0"/>
          <a:lstStyle>
            <a:lvl1pPr algn="ctr">
              <a:defRPr sz="2000">
                <a:solidFill>
                  <a:schemeClr val="tx2"/>
                </a:solidFill>
              </a:defRPr>
            </a:lvl1pPr>
          </a:lstStyle>
          <a:p>
            <a:r>
              <a:rPr lang="en-US"/>
              <a:t>Click to edit Master title style</a:t>
            </a:r>
          </a:p>
        </p:txBody>
      </p:sp>
      <p:sp>
        <p:nvSpPr>
          <p:cNvPr id="6" name="Text Placeholder 5"/>
          <p:cNvSpPr>
            <a:spLocks noGrp="1"/>
          </p:cNvSpPr>
          <p:nvPr>
            <p:ph type="body" sz="quarter" idx="10"/>
          </p:nvPr>
        </p:nvSpPr>
        <p:spPr>
          <a:xfrm>
            <a:off x="914400" y="2633583"/>
            <a:ext cx="10363200" cy="1125537"/>
          </a:xfrm>
        </p:spPr>
        <p:txBody>
          <a:bodyPr anchor="ctr"/>
          <a:lstStyle>
            <a:lvl1pPr marL="0" indent="0" algn="ctr" defTabSz="914400" rtl="0" eaLnBrk="1" latinLnBrk="0" hangingPunct="1">
              <a:lnSpc>
                <a:spcPct val="110000"/>
              </a:lnSpc>
              <a:spcBef>
                <a:spcPct val="0"/>
              </a:spcBef>
              <a:buNone/>
              <a:defRPr lang="en-US" sz="4000" b="0" kern="1200" dirty="0" smtClean="0">
                <a:solidFill>
                  <a:schemeClr val="accent2"/>
                </a:solidFill>
                <a:latin typeface="+mj-lt"/>
                <a:ea typeface="+mj-ea"/>
                <a:cs typeface="+mj-cs"/>
              </a:defRPr>
            </a:lvl1pPr>
            <a:lvl2pPr marL="4572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2pPr>
            <a:lvl3pPr marL="9144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3pPr>
            <a:lvl4pPr marL="13716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4pPr>
            <a:lvl5pPr marL="1828800" indent="0" algn="ctr" defTabSz="914400" rtl="0" eaLnBrk="1" latinLnBrk="0" hangingPunct="1">
              <a:lnSpc>
                <a:spcPct val="110000"/>
              </a:lnSpc>
              <a:spcBef>
                <a:spcPct val="0"/>
              </a:spcBef>
              <a:buNone/>
              <a:defRPr lang="en-US" sz="3600" b="0" kern="1200" dirty="0">
                <a:solidFill>
                  <a:schemeClr val="tx2"/>
                </a:solidFill>
                <a:latin typeface="+mj-lt"/>
                <a:ea typeface="+mj-ea"/>
                <a:cs typeface="+mj-cs"/>
              </a:defRPr>
            </a:lvl5pPr>
          </a:lstStyle>
          <a:p>
            <a:pPr lvl="0"/>
            <a:r>
              <a:rPr lang="en-US"/>
              <a:t>Edit Master text styles</a:t>
            </a:r>
          </a:p>
        </p:txBody>
      </p:sp>
    </p:spTree>
    <p:extLst>
      <p:ext uri="{BB962C8B-B14F-4D97-AF65-F5344CB8AC3E}">
        <p14:creationId xmlns:p14="http://schemas.microsoft.com/office/powerpoint/2010/main" val="9571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4170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4_Title and Bullets">
    <p:spTree>
      <p:nvGrpSpPr>
        <p:cNvPr id="1" name=""/>
        <p:cNvGrpSpPr/>
        <p:nvPr/>
      </p:nvGrpSpPr>
      <p:grpSpPr>
        <a:xfrm>
          <a:off x="0" y="0"/>
          <a:ext cx="0" cy="0"/>
          <a:chOff x="0" y="0"/>
          <a:chExt cx="0" cy="0"/>
        </a:xfrm>
      </p:grpSpPr>
      <p:sp>
        <p:nvSpPr>
          <p:cNvPr id="2" name="Title 1"/>
          <p:cNvSpPr>
            <a:spLocks noGrp="1"/>
          </p:cNvSpPr>
          <p:nvPr>
            <p:ph type="title"/>
          </p:nvPr>
        </p:nvSpPr>
        <p:spPr>
          <a:xfrm>
            <a:off x="838200" y="977030"/>
            <a:ext cx="4347575" cy="1325563"/>
          </a:xfrm>
        </p:spPr>
        <p:txBody>
          <a:bodyPr anchor="t"/>
          <a:lstStyle/>
          <a:p>
            <a:r>
              <a:rPr lang="en-US"/>
              <a:t>Click to edit Master title style</a:t>
            </a:r>
          </a:p>
        </p:txBody>
      </p:sp>
      <p:sp>
        <p:nvSpPr>
          <p:cNvPr id="3" name="Content Placeholder 2"/>
          <p:cNvSpPr>
            <a:spLocks noGrp="1"/>
          </p:cNvSpPr>
          <p:nvPr>
            <p:ph idx="1"/>
          </p:nvPr>
        </p:nvSpPr>
        <p:spPr>
          <a:xfrm>
            <a:off x="5536504" y="977030"/>
            <a:ext cx="5817296" cy="50062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7540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2_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970690"/>
            <a:ext cx="10515600" cy="40126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5"/>
          <p:cNvSpPr>
            <a:spLocks noGrp="1"/>
          </p:cNvSpPr>
          <p:nvPr>
            <p:ph type="body" sz="quarter" idx="10"/>
          </p:nvPr>
        </p:nvSpPr>
        <p:spPr>
          <a:xfrm>
            <a:off x="838200" y="1182057"/>
            <a:ext cx="10515600" cy="629977"/>
          </a:xfrm>
        </p:spPr>
        <p:txBody>
          <a:bodyPr/>
          <a:lstStyle>
            <a:lvl1pPr marL="0" indent="0" algn="l" defTabSz="914400" rtl="0" eaLnBrk="1" latinLnBrk="0" hangingPunct="1">
              <a:lnSpc>
                <a:spcPct val="110000"/>
              </a:lnSpc>
              <a:spcBef>
                <a:spcPct val="0"/>
              </a:spcBef>
              <a:buNone/>
              <a:defRPr lang="en-US" sz="2400" b="0" kern="1200" dirty="0" smtClean="0">
                <a:solidFill>
                  <a:schemeClr val="accent2"/>
                </a:solidFill>
                <a:latin typeface="+mj-lt"/>
                <a:ea typeface="+mj-ea"/>
                <a:cs typeface="+mj-cs"/>
              </a:defRPr>
            </a:lvl1pPr>
            <a:lvl2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a:t>Edit Master text styles</a:t>
            </a:r>
          </a:p>
        </p:txBody>
      </p:sp>
    </p:spTree>
    <p:extLst>
      <p:ext uri="{BB962C8B-B14F-4D97-AF65-F5344CB8AC3E}">
        <p14:creationId xmlns:p14="http://schemas.microsoft.com/office/powerpoint/2010/main" val="2360894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Para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0" indent="0">
              <a:lnSpc>
                <a:spcPct val="110000"/>
              </a:lnSpc>
              <a:buNone/>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Tree>
    <p:extLst>
      <p:ext uri="{BB962C8B-B14F-4D97-AF65-F5344CB8AC3E}">
        <p14:creationId xmlns:p14="http://schemas.microsoft.com/office/powerpoint/2010/main" val="555713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2_Title and Paragraph">
    <p:spTree>
      <p:nvGrpSpPr>
        <p:cNvPr id="1" name=""/>
        <p:cNvGrpSpPr/>
        <p:nvPr/>
      </p:nvGrpSpPr>
      <p:grpSpPr>
        <a:xfrm>
          <a:off x="0" y="0"/>
          <a:ext cx="0" cy="0"/>
          <a:chOff x="0" y="0"/>
          <a:chExt cx="0" cy="0"/>
        </a:xfrm>
      </p:grpSpPr>
      <p:sp>
        <p:nvSpPr>
          <p:cNvPr id="2" name="Title 1"/>
          <p:cNvSpPr>
            <a:spLocks noGrp="1"/>
          </p:cNvSpPr>
          <p:nvPr>
            <p:ph type="title"/>
          </p:nvPr>
        </p:nvSpPr>
        <p:spPr>
          <a:xfrm>
            <a:off x="838200" y="1068309"/>
            <a:ext cx="4347575" cy="1325563"/>
          </a:xfrm>
        </p:spPr>
        <p:txBody>
          <a:bodyPr anchor="t"/>
          <a:lstStyle/>
          <a:p>
            <a:r>
              <a:rPr lang="en-US"/>
              <a:t>Click to edit Master title style</a:t>
            </a:r>
          </a:p>
        </p:txBody>
      </p:sp>
      <p:sp>
        <p:nvSpPr>
          <p:cNvPr id="3" name="Content Placeholder 2"/>
          <p:cNvSpPr>
            <a:spLocks noGrp="1"/>
          </p:cNvSpPr>
          <p:nvPr>
            <p:ph idx="1"/>
          </p:nvPr>
        </p:nvSpPr>
        <p:spPr>
          <a:xfrm>
            <a:off x="5536504" y="1068309"/>
            <a:ext cx="5817295" cy="4351338"/>
          </a:xfrm>
        </p:spPr>
        <p:txBody>
          <a:bodyPr/>
          <a:lstStyle>
            <a:lvl1pPr marL="0" indent="0">
              <a:lnSpc>
                <a:spcPct val="110000"/>
              </a:lnSpc>
              <a:buNone/>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Tree>
    <p:extLst>
      <p:ext uri="{BB962C8B-B14F-4D97-AF65-F5344CB8AC3E}">
        <p14:creationId xmlns:p14="http://schemas.microsoft.com/office/powerpoint/2010/main" val="2291371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517044"/>
            <a:ext cx="10515600" cy="1997555"/>
          </a:xfrm>
        </p:spPr>
        <p:txBody>
          <a:bodyPr anchor="b"/>
          <a:lstStyle>
            <a:lvl1pPr algn="ctr">
              <a:defRPr sz="4800"/>
            </a:lvl1pPr>
          </a:lstStyle>
          <a:p>
            <a:r>
              <a:rPr lang="en-US"/>
              <a:t>Click to edit Master title style</a:t>
            </a:r>
          </a:p>
        </p:txBody>
      </p:sp>
    </p:spTree>
    <p:extLst>
      <p:ext uri="{BB962C8B-B14F-4D97-AF65-F5344CB8AC3E}">
        <p14:creationId xmlns:p14="http://schemas.microsoft.com/office/powerpoint/2010/main" val="3318168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for Product">
    <p:spTree>
      <p:nvGrpSpPr>
        <p:cNvPr id="1" name=""/>
        <p:cNvGrpSpPr/>
        <p:nvPr/>
      </p:nvGrpSpPr>
      <p:grpSpPr>
        <a:xfrm>
          <a:off x="0" y="0"/>
          <a:ext cx="0" cy="0"/>
          <a:chOff x="0" y="0"/>
          <a:chExt cx="0" cy="0"/>
        </a:xfrm>
      </p:grpSpPr>
      <p:sp>
        <p:nvSpPr>
          <p:cNvPr id="2" name="Title 1"/>
          <p:cNvSpPr>
            <a:spLocks noGrp="1"/>
          </p:cNvSpPr>
          <p:nvPr>
            <p:ph type="ctrTitle"/>
          </p:nvPr>
        </p:nvSpPr>
        <p:spPr>
          <a:xfrm>
            <a:off x="914400" y="3313545"/>
            <a:ext cx="10363200" cy="756005"/>
          </a:xfrm>
        </p:spPr>
        <p:txBody>
          <a:bodyPr anchor="t" anchorCtr="0"/>
          <a:lstStyle>
            <a:lvl1pPr algn="ctr">
              <a:defRPr sz="3600">
                <a:solidFill>
                  <a:schemeClr val="tx2"/>
                </a:solidFill>
              </a:defRPr>
            </a:lvl1pPr>
          </a:lstStyle>
          <a:p>
            <a:r>
              <a:rPr lang="en-US"/>
              <a:t>Click to edit Master title style</a:t>
            </a:r>
          </a:p>
        </p:txBody>
      </p:sp>
      <p:sp>
        <p:nvSpPr>
          <p:cNvPr id="3" name="Subtitle 2"/>
          <p:cNvSpPr>
            <a:spLocks noGrp="1"/>
          </p:cNvSpPr>
          <p:nvPr>
            <p:ph type="subTitle" idx="1"/>
          </p:nvPr>
        </p:nvSpPr>
        <p:spPr>
          <a:xfrm>
            <a:off x="914400" y="4069550"/>
            <a:ext cx="10363200" cy="760868"/>
          </a:xfrm>
        </p:spPr>
        <p:txBody>
          <a:bodyPr anchor="t" anchorCtr="0"/>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Text Placeholder 5"/>
          <p:cNvSpPr>
            <a:spLocks noGrp="1"/>
          </p:cNvSpPr>
          <p:nvPr>
            <p:ph type="body" sz="quarter" idx="10"/>
          </p:nvPr>
        </p:nvSpPr>
        <p:spPr>
          <a:xfrm>
            <a:off x="914400" y="668826"/>
            <a:ext cx="10363200" cy="1125537"/>
          </a:xfrm>
        </p:spPr>
        <p:txBody>
          <a:bodyPr/>
          <a:lstStyle>
            <a:lvl1pPr marL="0" indent="0" algn="ctr" defTabSz="914400" rtl="0" eaLnBrk="1" latinLnBrk="0" hangingPunct="1">
              <a:lnSpc>
                <a:spcPct val="110000"/>
              </a:lnSpc>
              <a:spcBef>
                <a:spcPct val="0"/>
              </a:spcBef>
              <a:buNone/>
              <a:defRPr lang="en-US" sz="4400" b="0" kern="1200" dirty="0" smtClean="0">
                <a:solidFill>
                  <a:schemeClr val="accent1"/>
                </a:solidFill>
                <a:latin typeface="+mj-lt"/>
                <a:ea typeface="+mj-ea"/>
                <a:cs typeface="+mj-cs"/>
              </a:defRPr>
            </a:lvl1pPr>
            <a:lvl2pPr marL="4572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2pPr>
            <a:lvl3pPr marL="9144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3pPr>
            <a:lvl4pPr marL="13716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4pPr>
            <a:lvl5pPr marL="1828800" indent="0" algn="ctr" defTabSz="914400" rtl="0" eaLnBrk="1" latinLnBrk="0" hangingPunct="1">
              <a:lnSpc>
                <a:spcPct val="110000"/>
              </a:lnSpc>
              <a:spcBef>
                <a:spcPct val="0"/>
              </a:spcBef>
              <a:buNone/>
              <a:defRPr lang="en-US" sz="3600" b="0" kern="1200" dirty="0">
                <a:solidFill>
                  <a:schemeClr val="tx2"/>
                </a:solidFill>
                <a:latin typeface="+mj-lt"/>
                <a:ea typeface="+mj-ea"/>
                <a:cs typeface="+mj-cs"/>
              </a:defRPr>
            </a:lvl5pPr>
          </a:lstStyle>
          <a:p>
            <a:pPr lvl="0"/>
            <a:r>
              <a:rPr lang="en-US"/>
              <a:t>Edit Master text styles</a:t>
            </a:r>
          </a:p>
        </p:txBody>
      </p:sp>
    </p:spTree>
    <p:extLst>
      <p:ext uri="{BB962C8B-B14F-4D97-AF65-F5344CB8AC3E}">
        <p14:creationId xmlns:p14="http://schemas.microsoft.com/office/powerpoint/2010/main" val="1758479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92085"/>
            <a:ext cx="10515600" cy="648127"/>
          </a:xfrm>
        </p:spPr>
        <p:txBody>
          <a:bodyPr/>
          <a:lstStyle>
            <a:lvl1pPr algn="ctr">
              <a:defRPr sz="2800" b="0">
                <a:solidFill>
                  <a:schemeClr val="accent1"/>
                </a:solidFill>
              </a:defRPr>
            </a:lvl1pPr>
          </a:lstStyle>
          <a:p>
            <a:r>
              <a:rPr lang="en-US"/>
              <a:t>Click to edit Master title style</a:t>
            </a:r>
          </a:p>
        </p:txBody>
      </p:sp>
    </p:spTree>
    <p:extLst>
      <p:ext uri="{BB962C8B-B14F-4D97-AF65-F5344CB8AC3E}">
        <p14:creationId xmlns:p14="http://schemas.microsoft.com/office/powerpoint/2010/main" val="1162633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517045"/>
            <a:ext cx="10515600" cy="1997555"/>
          </a:xfrm>
        </p:spPr>
        <p:txBody>
          <a:bodyPr anchor="b"/>
          <a:lstStyle>
            <a:lvl1pPr algn="ctr">
              <a:defRPr sz="4800"/>
            </a:lvl1pPr>
          </a:lstStyle>
          <a:p>
            <a:r>
              <a:rPr lang="en-US"/>
              <a:t>Click to edit Master title style</a:t>
            </a:r>
          </a:p>
        </p:txBody>
      </p:sp>
      <p:sp>
        <p:nvSpPr>
          <p:cNvPr id="3" name="Text Placeholder 2"/>
          <p:cNvSpPr>
            <a:spLocks noGrp="1"/>
          </p:cNvSpPr>
          <p:nvPr>
            <p:ph type="body" idx="1"/>
          </p:nvPr>
        </p:nvSpPr>
        <p:spPr>
          <a:xfrm>
            <a:off x="831851" y="2879934"/>
            <a:ext cx="10515600" cy="1500187"/>
          </a:xfrm>
        </p:spPr>
        <p:txBody>
          <a:bodyPr/>
          <a:lstStyle>
            <a:lvl1pPr marL="0" indent="0" algn="ctr">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928607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630496"/>
            <a:ext cx="5181600" cy="4535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30496"/>
            <a:ext cx="5181600" cy="4535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3025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1" y="1630496"/>
            <a:ext cx="3543300" cy="4535450"/>
          </a:xfrm>
        </p:spPr>
        <p:txBody>
          <a:bodyPr/>
          <a:lstStyle>
            <a:lvl1pPr>
              <a:defRPr sz="1600"/>
            </a:lvl1pPr>
            <a:lvl2pPr>
              <a:defRPr sz="14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1" y="1630496"/>
            <a:ext cx="3543300" cy="4535450"/>
          </a:xfrm>
        </p:spPr>
        <p:txBody>
          <a:bodyPr/>
          <a:lstStyle>
            <a:lvl1pPr>
              <a:defRPr sz="1600"/>
            </a:lvl1pPr>
            <a:lvl2pPr>
              <a:defRPr sz="14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6930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2295939"/>
            <a:ext cx="5181600" cy="3859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2295939"/>
            <a:ext cx="5181600" cy="3859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p:cNvSpPr>
            <a:spLocks noGrp="1"/>
          </p:cNvSpPr>
          <p:nvPr>
            <p:ph type="body" sz="quarter" idx="10"/>
          </p:nvPr>
        </p:nvSpPr>
        <p:spPr>
          <a:xfrm>
            <a:off x="838200" y="1628383"/>
            <a:ext cx="10515600" cy="667555"/>
          </a:xfrm>
        </p:spPr>
        <p:txBody>
          <a:bodyPr/>
          <a:lstStyle>
            <a:lvl1pPr marL="0" indent="0" algn="l" defTabSz="914400" rtl="0" eaLnBrk="1" latinLnBrk="0" hangingPunct="1">
              <a:lnSpc>
                <a:spcPct val="110000"/>
              </a:lnSpc>
              <a:spcBef>
                <a:spcPct val="0"/>
              </a:spcBef>
              <a:buNone/>
              <a:defRPr lang="en-US" sz="2400" b="0" kern="1200" dirty="0" smtClean="0">
                <a:solidFill>
                  <a:schemeClr val="tx2"/>
                </a:solidFill>
                <a:latin typeface="+mj-lt"/>
                <a:ea typeface="+mj-ea"/>
                <a:cs typeface="+mj-cs"/>
              </a:defRPr>
            </a:lvl1pPr>
            <a:lvl2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a:t>Edit Master text styles</a:t>
            </a:r>
          </a:p>
        </p:txBody>
      </p:sp>
    </p:spTree>
    <p:extLst>
      <p:ext uri="{BB962C8B-B14F-4D97-AF65-F5344CB8AC3E}">
        <p14:creationId xmlns:p14="http://schemas.microsoft.com/office/powerpoint/2010/main" val="894350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475129"/>
            <a:ext cx="10515600" cy="1018977"/>
          </a:xfrm>
        </p:spPr>
        <p:txBody>
          <a:bodyPr/>
          <a:lstStyle/>
          <a:p>
            <a:r>
              <a:rPr lang="en-US"/>
              <a:t>Click to edit Master title style</a:t>
            </a:r>
          </a:p>
        </p:txBody>
      </p:sp>
      <p:sp>
        <p:nvSpPr>
          <p:cNvPr id="3" name="Text Placeholder 2"/>
          <p:cNvSpPr>
            <a:spLocks noGrp="1"/>
          </p:cNvSpPr>
          <p:nvPr>
            <p:ph type="body" idx="1"/>
          </p:nvPr>
        </p:nvSpPr>
        <p:spPr>
          <a:xfrm>
            <a:off x="839789" y="1557193"/>
            <a:ext cx="5157787" cy="697509"/>
          </a:xfrm>
          <a:solidFill>
            <a:schemeClr val="accent2"/>
          </a:solidFill>
        </p:spPr>
        <p:txBody>
          <a:bodyPr anchor="ctr" anchorCtr="0"/>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317789"/>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557193"/>
            <a:ext cx="5183188" cy="697509"/>
          </a:xfrm>
          <a:solidFill>
            <a:schemeClr val="accent2"/>
          </a:solidFill>
        </p:spPr>
        <p:txBody>
          <a:bodyPr anchor="ctr" anchorCtr="0"/>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317789"/>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8830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1" y="1630496"/>
            <a:ext cx="3438938" cy="4535450"/>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76531" y="1630496"/>
            <a:ext cx="3438938" cy="4535450"/>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p:cNvSpPr>
            <a:spLocks noGrp="1"/>
          </p:cNvSpPr>
          <p:nvPr>
            <p:ph sz="half" idx="10"/>
          </p:nvPr>
        </p:nvSpPr>
        <p:spPr>
          <a:xfrm>
            <a:off x="7914861" y="1630496"/>
            <a:ext cx="3438938" cy="4535450"/>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3811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1_Title and Paragraph">
    <p:spTree>
      <p:nvGrpSpPr>
        <p:cNvPr id="1" name=""/>
        <p:cNvGrpSpPr/>
        <p:nvPr/>
      </p:nvGrpSpPr>
      <p:grpSpPr>
        <a:xfrm>
          <a:off x="0" y="0"/>
          <a:ext cx="0" cy="0"/>
          <a:chOff x="0" y="0"/>
          <a:chExt cx="0" cy="0"/>
        </a:xfrm>
      </p:grpSpPr>
      <p:sp>
        <p:nvSpPr>
          <p:cNvPr id="2" name="Title 1"/>
          <p:cNvSpPr>
            <a:spLocks noGrp="1"/>
          </p:cNvSpPr>
          <p:nvPr>
            <p:ph type="title"/>
          </p:nvPr>
        </p:nvSpPr>
        <p:spPr>
          <a:xfrm>
            <a:off x="2423492" y="4701211"/>
            <a:ext cx="7346674" cy="1325563"/>
          </a:xfrm>
        </p:spPr>
        <p:txBody>
          <a:bodyPr anchor="t"/>
          <a:lstStyle>
            <a:lvl1pPr algn="r">
              <a:defRPr sz="2000">
                <a:solidFill>
                  <a:schemeClr val="bg2">
                    <a:lumMod val="50000"/>
                  </a:schemeClr>
                </a:solidFill>
              </a:defRPr>
            </a:lvl1pPr>
          </a:lstStyle>
          <a:p>
            <a:r>
              <a:rPr lang="en-US"/>
              <a:t>Click to edit Master title style</a:t>
            </a:r>
          </a:p>
        </p:txBody>
      </p:sp>
      <p:sp>
        <p:nvSpPr>
          <p:cNvPr id="3" name="Content Placeholder 2"/>
          <p:cNvSpPr>
            <a:spLocks noGrp="1"/>
          </p:cNvSpPr>
          <p:nvPr>
            <p:ph idx="1"/>
          </p:nvPr>
        </p:nvSpPr>
        <p:spPr>
          <a:xfrm>
            <a:off x="2423492" y="1808922"/>
            <a:ext cx="7346674" cy="2733261"/>
          </a:xfrm>
        </p:spPr>
        <p:txBody>
          <a:bodyPr/>
          <a:lstStyle>
            <a:lvl1pPr marL="91440" indent="-457200">
              <a:lnSpc>
                <a:spcPct val="110000"/>
              </a:lnSpc>
              <a:buNone/>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Tree>
    <p:extLst>
      <p:ext uri="{BB962C8B-B14F-4D97-AF65-F5344CB8AC3E}">
        <p14:creationId xmlns:p14="http://schemas.microsoft.com/office/powerpoint/2010/main" val="17825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67890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838200" y="1520687"/>
            <a:ext cx="10515600" cy="775252"/>
          </a:xfrm>
        </p:spPr>
        <p:txBody>
          <a:bodyPr/>
          <a:lstStyle>
            <a:lvl1pPr marL="0" indent="0" algn="l" defTabSz="914400" rtl="0" eaLnBrk="1" latinLnBrk="0" hangingPunct="1">
              <a:lnSpc>
                <a:spcPct val="110000"/>
              </a:lnSpc>
              <a:spcBef>
                <a:spcPct val="0"/>
              </a:spcBef>
              <a:buNone/>
              <a:defRPr lang="en-US" sz="2000" b="0" kern="1200" dirty="0" smtClean="0">
                <a:solidFill>
                  <a:schemeClr val="tx2"/>
                </a:solidFill>
                <a:latin typeface="+mj-lt"/>
                <a:ea typeface="+mj-ea"/>
                <a:cs typeface="+mj-cs"/>
              </a:defRPr>
            </a:lvl1pPr>
            <a:lvl2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a:t>Edit Master text styles</a:t>
            </a:r>
          </a:p>
        </p:txBody>
      </p:sp>
    </p:spTree>
    <p:extLst>
      <p:ext uri="{BB962C8B-B14F-4D97-AF65-F5344CB8AC3E}">
        <p14:creationId xmlns:p14="http://schemas.microsoft.com/office/powerpoint/2010/main" val="1498563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742814"/>
            <a:ext cx="10515600" cy="648127"/>
          </a:xfrm>
        </p:spPr>
        <p:txBody>
          <a:bodyPr anchor="b"/>
          <a:lstStyle>
            <a:lvl1pPr algn="ctr">
              <a:defRPr sz="2800" b="0">
                <a:solidFill>
                  <a:schemeClr val="accent1"/>
                </a:solidFill>
              </a:defRPr>
            </a:lvl1pPr>
          </a:lstStyle>
          <a:p>
            <a:r>
              <a:rPr lang="en-US"/>
              <a:t>Click to edit Master title style</a:t>
            </a:r>
          </a:p>
        </p:txBody>
      </p:sp>
      <p:sp>
        <p:nvSpPr>
          <p:cNvPr id="5" name="Text Placeholder 3"/>
          <p:cNvSpPr>
            <a:spLocks noGrp="1"/>
          </p:cNvSpPr>
          <p:nvPr>
            <p:ph type="body" sz="half" idx="2"/>
          </p:nvPr>
        </p:nvSpPr>
        <p:spPr>
          <a:xfrm>
            <a:off x="839787" y="1557758"/>
            <a:ext cx="10514012" cy="426308"/>
          </a:xfrm>
        </p:spPr>
        <p:txBody>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55192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4354157" cy="1990799"/>
          </a:xfrm>
        </p:spPr>
        <p:txBody>
          <a:bodyPr anchor="b"/>
          <a:lstStyle>
            <a:lvl1pPr algn="ctr">
              <a:defRPr sz="2800" b="0">
                <a:solidFill>
                  <a:schemeClr val="accent1"/>
                </a:solidFill>
              </a:defRPr>
            </a:lvl1pPr>
          </a:lstStyle>
          <a:p>
            <a:r>
              <a:rPr lang="en-US"/>
              <a:t>Click to edit Master title style</a:t>
            </a:r>
          </a:p>
        </p:txBody>
      </p:sp>
      <p:sp>
        <p:nvSpPr>
          <p:cNvPr id="5" name="Text Placeholder 3"/>
          <p:cNvSpPr>
            <a:spLocks noGrp="1"/>
          </p:cNvSpPr>
          <p:nvPr>
            <p:ph type="body" sz="half" idx="2"/>
          </p:nvPr>
        </p:nvSpPr>
        <p:spPr>
          <a:xfrm>
            <a:off x="839787" y="2589322"/>
            <a:ext cx="4353500" cy="1778282"/>
          </a:xfrm>
        </p:spPr>
        <p:txBody>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92329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92085"/>
            <a:ext cx="10515600" cy="648127"/>
          </a:xfrm>
        </p:spPr>
        <p:txBody>
          <a:bodyPr/>
          <a:lstStyle>
            <a:lvl1pPr algn="ctr">
              <a:defRPr sz="2800" b="0">
                <a:solidFill>
                  <a:schemeClr val="accent1"/>
                </a:solidFill>
              </a:defRPr>
            </a:lvl1pPr>
          </a:lstStyle>
          <a:p>
            <a:r>
              <a:rPr lang="en-US"/>
              <a:t>Click to edit Master title style</a:t>
            </a:r>
          </a:p>
        </p:txBody>
      </p:sp>
    </p:spTree>
    <p:extLst>
      <p:ext uri="{BB962C8B-B14F-4D97-AF65-F5344CB8AC3E}">
        <p14:creationId xmlns:p14="http://schemas.microsoft.com/office/powerpoint/2010/main" val="1245573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4354157" cy="1990799"/>
          </a:xfrm>
        </p:spPr>
        <p:txBody>
          <a:bodyPr anchor="b"/>
          <a:lstStyle>
            <a:lvl1pPr algn="ctr">
              <a:defRPr sz="2800" b="0">
                <a:solidFill>
                  <a:schemeClr val="accent1"/>
                </a:solidFill>
              </a:defRPr>
            </a:lvl1pPr>
          </a:lstStyle>
          <a:p>
            <a:r>
              <a:rPr lang="en-US"/>
              <a:t>Click to edit Master title style</a:t>
            </a:r>
          </a:p>
        </p:txBody>
      </p:sp>
      <p:sp>
        <p:nvSpPr>
          <p:cNvPr id="5" name="Text Placeholder 3"/>
          <p:cNvSpPr>
            <a:spLocks noGrp="1"/>
          </p:cNvSpPr>
          <p:nvPr>
            <p:ph type="body" sz="half" idx="2"/>
          </p:nvPr>
        </p:nvSpPr>
        <p:spPr>
          <a:xfrm>
            <a:off x="839787" y="2589322"/>
            <a:ext cx="4353500" cy="1778282"/>
          </a:xfrm>
        </p:spPr>
        <p:txBody>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848064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7115827" cy="1990799"/>
          </a:xfrm>
        </p:spPr>
        <p:txBody>
          <a:bodyPr anchor="b"/>
          <a:lstStyle>
            <a:lvl1pPr algn="ctr">
              <a:defRPr sz="3600" b="0">
                <a:solidFill>
                  <a:schemeClr val="accent1"/>
                </a:solidFill>
              </a:defRPr>
            </a:lvl1pPr>
          </a:lstStyle>
          <a:p>
            <a:r>
              <a:rPr lang="en-US"/>
              <a:t>Click to edit Master title style</a:t>
            </a:r>
          </a:p>
        </p:txBody>
      </p:sp>
      <p:sp>
        <p:nvSpPr>
          <p:cNvPr id="5" name="Text Placeholder 3"/>
          <p:cNvSpPr>
            <a:spLocks noGrp="1"/>
          </p:cNvSpPr>
          <p:nvPr>
            <p:ph type="body" sz="half" idx="2"/>
          </p:nvPr>
        </p:nvSpPr>
        <p:spPr>
          <a:xfrm>
            <a:off x="839786" y="2589322"/>
            <a:ext cx="7114753" cy="1778282"/>
          </a:xfrm>
        </p:spPr>
        <p:txBody>
          <a:bodyPr/>
          <a:lstStyle>
            <a:lvl1pPr marL="0" indent="0" algn="ctr">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765444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3_Title and Bullets">
    <p:spTree>
      <p:nvGrpSpPr>
        <p:cNvPr id="1" name=""/>
        <p:cNvGrpSpPr/>
        <p:nvPr/>
      </p:nvGrpSpPr>
      <p:grpSpPr>
        <a:xfrm>
          <a:off x="0" y="0"/>
          <a:ext cx="0" cy="0"/>
          <a:chOff x="0" y="0"/>
          <a:chExt cx="0" cy="0"/>
        </a:xfrm>
      </p:grpSpPr>
      <p:sp>
        <p:nvSpPr>
          <p:cNvPr id="2" name="Title 1"/>
          <p:cNvSpPr>
            <a:spLocks noGrp="1"/>
          </p:cNvSpPr>
          <p:nvPr>
            <p:ph type="title"/>
          </p:nvPr>
        </p:nvSpPr>
        <p:spPr>
          <a:xfrm>
            <a:off x="5173578" y="171483"/>
            <a:ext cx="6180221" cy="1325563"/>
          </a:xfrm>
        </p:spPr>
        <p:txBody>
          <a:bodyPr anchor="b"/>
          <a:lstStyle/>
          <a:p>
            <a:r>
              <a:rPr lang="en-US"/>
              <a:t>Click to edit Master title style</a:t>
            </a:r>
          </a:p>
        </p:txBody>
      </p:sp>
      <p:sp>
        <p:nvSpPr>
          <p:cNvPr id="3" name="Content Placeholder 2"/>
          <p:cNvSpPr>
            <a:spLocks noGrp="1"/>
          </p:cNvSpPr>
          <p:nvPr>
            <p:ph idx="1"/>
          </p:nvPr>
        </p:nvSpPr>
        <p:spPr>
          <a:xfrm>
            <a:off x="5173578" y="1631981"/>
            <a:ext cx="618022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1973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79676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0620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3_Title Slide for Produc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7D115C-F757-40B0-9132-5C784448C4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625" t="4823" r="2625" b="4714"/>
          <a:stretch/>
        </p:blipFill>
        <p:spPr>
          <a:xfrm>
            <a:off x="320039" y="331077"/>
            <a:ext cx="11551921" cy="6203146"/>
          </a:xfrm>
          <a:prstGeom prst="rect">
            <a:avLst/>
          </a:prstGeom>
        </p:spPr>
      </p:pic>
      <p:sp>
        <p:nvSpPr>
          <p:cNvPr id="2" name="Title 1"/>
          <p:cNvSpPr>
            <a:spLocks noGrp="1"/>
          </p:cNvSpPr>
          <p:nvPr>
            <p:ph type="ctrTitle"/>
          </p:nvPr>
        </p:nvSpPr>
        <p:spPr>
          <a:xfrm>
            <a:off x="914400" y="4193633"/>
            <a:ext cx="10363200" cy="756005"/>
          </a:xfrm>
        </p:spPr>
        <p:txBody>
          <a:bodyPr anchor="t" anchorCtr="0"/>
          <a:lstStyle>
            <a:lvl1pPr algn="ctr">
              <a:defRPr sz="2000">
                <a:solidFill>
                  <a:schemeClr val="tx2"/>
                </a:solidFill>
              </a:defRPr>
            </a:lvl1pPr>
          </a:lstStyle>
          <a:p>
            <a:r>
              <a:rPr lang="en-US" dirty="0"/>
              <a:t>Click to edit Master title style</a:t>
            </a:r>
          </a:p>
        </p:txBody>
      </p:sp>
      <p:sp>
        <p:nvSpPr>
          <p:cNvPr id="6" name="Text Placeholder 5"/>
          <p:cNvSpPr>
            <a:spLocks noGrp="1"/>
          </p:cNvSpPr>
          <p:nvPr>
            <p:ph type="body" sz="quarter" idx="10"/>
          </p:nvPr>
        </p:nvSpPr>
        <p:spPr>
          <a:xfrm>
            <a:off x="914400" y="2633583"/>
            <a:ext cx="10363200" cy="1125537"/>
          </a:xfrm>
        </p:spPr>
        <p:txBody>
          <a:bodyPr anchor="ctr"/>
          <a:lstStyle>
            <a:lvl1pPr marL="0" indent="0" algn="ctr" defTabSz="914400" rtl="0" eaLnBrk="1" latinLnBrk="0" hangingPunct="1">
              <a:lnSpc>
                <a:spcPct val="110000"/>
              </a:lnSpc>
              <a:spcBef>
                <a:spcPct val="0"/>
              </a:spcBef>
              <a:buNone/>
              <a:defRPr lang="en-US" sz="4000" b="0" kern="1200" dirty="0" smtClean="0">
                <a:solidFill>
                  <a:schemeClr val="accent1"/>
                </a:solidFill>
                <a:latin typeface="+mj-lt"/>
                <a:ea typeface="+mj-ea"/>
                <a:cs typeface="+mj-cs"/>
              </a:defRPr>
            </a:lvl1pPr>
            <a:lvl2pPr marL="4572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2pPr>
            <a:lvl3pPr marL="9144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3pPr>
            <a:lvl4pPr marL="13716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4pPr>
            <a:lvl5pPr marL="1828800" indent="0" algn="ctr" defTabSz="914400" rtl="0" eaLnBrk="1" latinLnBrk="0" hangingPunct="1">
              <a:lnSpc>
                <a:spcPct val="110000"/>
              </a:lnSpc>
              <a:spcBef>
                <a:spcPct val="0"/>
              </a:spcBef>
              <a:buNone/>
              <a:defRPr lang="en-US" sz="3600" b="0" kern="1200" dirty="0">
                <a:solidFill>
                  <a:schemeClr val="tx2"/>
                </a:solidFill>
                <a:latin typeface="+mj-lt"/>
                <a:ea typeface="+mj-ea"/>
                <a:cs typeface="+mj-cs"/>
              </a:defRPr>
            </a:lvl5pPr>
          </a:lstStyle>
          <a:p>
            <a:pPr lvl="0"/>
            <a:r>
              <a:rPr lang="en-US" dirty="0"/>
              <a:t>Edit Master text styles</a:t>
            </a:r>
          </a:p>
        </p:txBody>
      </p:sp>
    </p:spTree>
    <p:extLst>
      <p:ext uri="{BB962C8B-B14F-4D97-AF65-F5344CB8AC3E}">
        <p14:creationId xmlns:p14="http://schemas.microsoft.com/office/powerpoint/2010/main" val="2279908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7115827" cy="1990799"/>
          </a:xfrm>
        </p:spPr>
        <p:txBody>
          <a:bodyPr anchor="b"/>
          <a:lstStyle>
            <a:lvl1pPr algn="ctr">
              <a:defRPr sz="3600" b="0">
                <a:solidFill>
                  <a:schemeClr val="accent1"/>
                </a:solidFill>
              </a:defRPr>
            </a:lvl1pPr>
          </a:lstStyle>
          <a:p>
            <a:r>
              <a:rPr lang="en-US"/>
              <a:t>Click to edit Master title style</a:t>
            </a:r>
          </a:p>
        </p:txBody>
      </p:sp>
      <p:sp>
        <p:nvSpPr>
          <p:cNvPr id="5" name="Text Placeholder 3"/>
          <p:cNvSpPr>
            <a:spLocks noGrp="1"/>
          </p:cNvSpPr>
          <p:nvPr>
            <p:ph type="body" sz="half" idx="2"/>
          </p:nvPr>
        </p:nvSpPr>
        <p:spPr>
          <a:xfrm>
            <a:off x="839786" y="2589322"/>
            <a:ext cx="7114753" cy="1778282"/>
          </a:xfrm>
        </p:spPr>
        <p:txBody>
          <a:bodyPr/>
          <a:lstStyle>
            <a:lvl1pPr marL="0" indent="0" algn="ctr">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65477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3_Title and Bullets">
    <p:spTree>
      <p:nvGrpSpPr>
        <p:cNvPr id="1" name=""/>
        <p:cNvGrpSpPr/>
        <p:nvPr/>
      </p:nvGrpSpPr>
      <p:grpSpPr>
        <a:xfrm>
          <a:off x="0" y="0"/>
          <a:ext cx="0" cy="0"/>
          <a:chOff x="0" y="0"/>
          <a:chExt cx="0" cy="0"/>
        </a:xfrm>
      </p:grpSpPr>
      <p:sp>
        <p:nvSpPr>
          <p:cNvPr id="2" name="Title 1"/>
          <p:cNvSpPr>
            <a:spLocks noGrp="1"/>
          </p:cNvSpPr>
          <p:nvPr>
            <p:ph type="title"/>
          </p:nvPr>
        </p:nvSpPr>
        <p:spPr>
          <a:xfrm>
            <a:off x="5173578" y="171483"/>
            <a:ext cx="6180221" cy="1325563"/>
          </a:xfrm>
        </p:spPr>
        <p:txBody>
          <a:bodyPr anchor="b"/>
          <a:lstStyle/>
          <a:p>
            <a:r>
              <a:rPr lang="en-US"/>
              <a:t>Click to edit Master title style</a:t>
            </a:r>
          </a:p>
        </p:txBody>
      </p:sp>
      <p:sp>
        <p:nvSpPr>
          <p:cNvPr id="3" name="Content Placeholder 2"/>
          <p:cNvSpPr>
            <a:spLocks noGrp="1"/>
          </p:cNvSpPr>
          <p:nvPr>
            <p:ph idx="1"/>
          </p:nvPr>
        </p:nvSpPr>
        <p:spPr>
          <a:xfrm>
            <a:off x="5173578" y="1631981"/>
            <a:ext cx="618022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3998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207088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3817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6537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Slide for Product">
    <p:spTree>
      <p:nvGrpSpPr>
        <p:cNvPr id="1" name=""/>
        <p:cNvGrpSpPr/>
        <p:nvPr/>
      </p:nvGrpSpPr>
      <p:grpSpPr>
        <a:xfrm>
          <a:off x="0" y="0"/>
          <a:ext cx="0" cy="0"/>
          <a:chOff x="0" y="0"/>
          <a:chExt cx="0" cy="0"/>
        </a:xfrm>
      </p:grpSpPr>
      <p:sp>
        <p:nvSpPr>
          <p:cNvPr id="2" name="Title 1"/>
          <p:cNvSpPr>
            <a:spLocks noGrp="1"/>
          </p:cNvSpPr>
          <p:nvPr>
            <p:ph type="ctrTitle"/>
          </p:nvPr>
        </p:nvSpPr>
        <p:spPr>
          <a:xfrm>
            <a:off x="914400" y="3313545"/>
            <a:ext cx="10363200" cy="756005"/>
          </a:xfrm>
        </p:spPr>
        <p:txBody>
          <a:bodyPr anchor="t" anchorCtr="0"/>
          <a:lstStyle>
            <a:lvl1pPr algn="ctr">
              <a:defRPr sz="3600">
                <a:solidFill>
                  <a:schemeClr val="tx2"/>
                </a:solidFill>
              </a:defRPr>
            </a:lvl1pPr>
          </a:lstStyle>
          <a:p>
            <a:r>
              <a:rPr lang="en-US"/>
              <a:t>Click to edit Master title style</a:t>
            </a:r>
          </a:p>
        </p:txBody>
      </p:sp>
      <p:sp>
        <p:nvSpPr>
          <p:cNvPr id="3" name="Subtitle 2"/>
          <p:cNvSpPr>
            <a:spLocks noGrp="1"/>
          </p:cNvSpPr>
          <p:nvPr>
            <p:ph type="subTitle" idx="1"/>
          </p:nvPr>
        </p:nvSpPr>
        <p:spPr>
          <a:xfrm>
            <a:off x="914400" y="4069550"/>
            <a:ext cx="10363200" cy="760868"/>
          </a:xfrm>
        </p:spPr>
        <p:txBody>
          <a:bodyPr anchor="t" anchorCtr="0"/>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Text Placeholder 5"/>
          <p:cNvSpPr>
            <a:spLocks noGrp="1"/>
          </p:cNvSpPr>
          <p:nvPr>
            <p:ph type="body" sz="quarter" idx="10"/>
          </p:nvPr>
        </p:nvSpPr>
        <p:spPr>
          <a:xfrm>
            <a:off x="914400" y="668826"/>
            <a:ext cx="10363200" cy="1125537"/>
          </a:xfrm>
        </p:spPr>
        <p:txBody>
          <a:bodyPr/>
          <a:lstStyle>
            <a:lvl1pPr marL="0" indent="0" algn="ctr" defTabSz="914400" rtl="0" eaLnBrk="1" latinLnBrk="0" hangingPunct="1">
              <a:lnSpc>
                <a:spcPct val="110000"/>
              </a:lnSpc>
              <a:spcBef>
                <a:spcPct val="0"/>
              </a:spcBef>
              <a:buNone/>
              <a:defRPr lang="en-US" sz="4400" b="0" kern="1200" dirty="0" smtClean="0">
                <a:solidFill>
                  <a:schemeClr val="bg1"/>
                </a:solidFill>
                <a:latin typeface="+mj-lt"/>
                <a:ea typeface="+mj-ea"/>
                <a:cs typeface="+mj-cs"/>
              </a:defRPr>
            </a:lvl1pPr>
            <a:lvl2pPr marL="4572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2pPr>
            <a:lvl3pPr marL="9144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3pPr>
            <a:lvl4pPr marL="13716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4pPr>
            <a:lvl5pPr marL="1828800" indent="0" algn="ctr" defTabSz="914400" rtl="0" eaLnBrk="1" latinLnBrk="0" hangingPunct="1">
              <a:lnSpc>
                <a:spcPct val="110000"/>
              </a:lnSpc>
              <a:spcBef>
                <a:spcPct val="0"/>
              </a:spcBef>
              <a:buNone/>
              <a:defRPr lang="en-US" sz="3600" b="0" kern="1200" dirty="0">
                <a:solidFill>
                  <a:schemeClr val="tx2"/>
                </a:solidFill>
                <a:latin typeface="+mj-lt"/>
                <a:ea typeface="+mj-ea"/>
                <a:cs typeface="+mj-cs"/>
              </a:defRPr>
            </a:lvl5pPr>
          </a:lstStyle>
          <a:p>
            <a:pPr lvl="0"/>
            <a:r>
              <a:rPr lang="en-US"/>
              <a:t>Edit Master text styles</a:t>
            </a:r>
          </a:p>
        </p:txBody>
      </p:sp>
    </p:spTree>
    <p:extLst>
      <p:ext uri="{BB962C8B-B14F-4D97-AF65-F5344CB8AC3E}">
        <p14:creationId xmlns:p14="http://schemas.microsoft.com/office/powerpoint/2010/main" val="4007351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itle Slide for Product">
    <p:spTree>
      <p:nvGrpSpPr>
        <p:cNvPr id="1" name=""/>
        <p:cNvGrpSpPr/>
        <p:nvPr/>
      </p:nvGrpSpPr>
      <p:grpSpPr>
        <a:xfrm>
          <a:off x="0" y="0"/>
          <a:ext cx="0" cy="0"/>
          <a:chOff x="0" y="0"/>
          <a:chExt cx="0" cy="0"/>
        </a:xfrm>
      </p:grpSpPr>
      <p:sp>
        <p:nvSpPr>
          <p:cNvPr id="2" name="Title 1"/>
          <p:cNvSpPr>
            <a:spLocks noGrp="1"/>
          </p:cNvSpPr>
          <p:nvPr>
            <p:ph type="ctrTitle"/>
          </p:nvPr>
        </p:nvSpPr>
        <p:spPr>
          <a:xfrm>
            <a:off x="914400" y="4193633"/>
            <a:ext cx="10363200" cy="756005"/>
          </a:xfrm>
        </p:spPr>
        <p:txBody>
          <a:bodyPr anchor="t" anchorCtr="0"/>
          <a:lstStyle>
            <a:lvl1pPr algn="ctr">
              <a:defRPr sz="2000">
                <a:solidFill>
                  <a:schemeClr val="tx2"/>
                </a:solidFill>
              </a:defRPr>
            </a:lvl1pPr>
          </a:lstStyle>
          <a:p>
            <a:r>
              <a:rPr lang="en-US"/>
              <a:t>Click to edit Master title style</a:t>
            </a:r>
          </a:p>
        </p:txBody>
      </p:sp>
      <p:sp>
        <p:nvSpPr>
          <p:cNvPr id="6" name="Text Placeholder 5"/>
          <p:cNvSpPr>
            <a:spLocks noGrp="1"/>
          </p:cNvSpPr>
          <p:nvPr>
            <p:ph type="body" sz="quarter" idx="10"/>
          </p:nvPr>
        </p:nvSpPr>
        <p:spPr>
          <a:xfrm>
            <a:off x="914400" y="2633583"/>
            <a:ext cx="10363200" cy="1125537"/>
          </a:xfrm>
        </p:spPr>
        <p:txBody>
          <a:bodyPr anchor="ctr"/>
          <a:lstStyle>
            <a:lvl1pPr marL="0" indent="0" algn="ctr" defTabSz="914400" rtl="0" eaLnBrk="1" latinLnBrk="0" hangingPunct="1">
              <a:lnSpc>
                <a:spcPct val="110000"/>
              </a:lnSpc>
              <a:spcBef>
                <a:spcPct val="0"/>
              </a:spcBef>
              <a:buNone/>
              <a:defRPr lang="en-US" sz="4000" b="0" kern="1200" dirty="0" smtClean="0">
                <a:solidFill>
                  <a:schemeClr val="accent1"/>
                </a:solidFill>
                <a:latin typeface="+mj-lt"/>
                <a:ea typeface="+mj-ea"/>
                <a:cs typeface="+mj-cs"/>
              </a:defRPr>
            </a:lvl1pPr>
            <a:lvl2pPr marL="4572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2pPr>
            <a:lvl3pPr marL="9144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3pPr>
            <a:lvl4pPr marL="13716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4pPr>
            <a:lvl5pPr marL="1828800" indent="0" algn="ctr" defTabSz="914400" rtl="0" eaLnBrk="1" latinLnBrk="0" hangingPunct="1">
              <a:lnSpc>
                <a:spcPct val="110000"/>
              </a:lnSpc>
              <a:spcBef>
                <a:spcPct val="0"/>
              </a:spcBef>
              <a:buNone/>
              <a:defRPr lang="en-US" sz="3600" b="0" kern="1200" dirty="0">
                <a:solidFill>
                  <a:schemeClr val="tx2"/>
                </a:solidFill>
                <a:latin typeface="+mj-lt"/>
                <a:ea typeface="+mj-ea"/>
                <a:cs typeface="+mj-cs"/>
              </a:defRPr>
            </a:lvl5pPr>
          </a:lstStyle>
          <a:p>
            <a:pPr lvl="0"/>
            <a:r>
              <a:rPr lang="en-US"/>
              <a:t>Edit Master text styles</a:t>
            </a:r>
          </a:p>
        </p:txBody>
      </p:sp>
    </p:spTree>
    <p:extLst>
      <p:ext uri="{BB962C8B-B14F-4D97-AF65-F5344CB8AC3E}">
        <p14:creationId xmlns:p14="http://schemas.microsoft.com/office/powerpoint/2010/main" val="2048248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Title Slide for Produc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7D115C-F757-40B0-9132-5C784448C4E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625" t="4823" r="2625" b="4714"/>
          <a:stretch/>
        </p:blipFill>
        <p:spPr>
          <a:xfrm>
            <a:off x="320039" y="331077"/>
            <a:ext cx="11551921" cy="6203146"/>
          </a:xfrm>
          <a:prstGeom prst="rect">
            <a:avLst/>
          </a:prstGeom>
        </p:spPr>
      </p:pic>
      <p:sp>
        <p:nvSpPr>
          <p:cNvPr id="2" name="Title 1"/>
          <p:cNvSpPr>
            <a:spLocks noGrp="1"/>
          </p:cNvSpPr>
          <p:nvPr>
            <p:ph type="ctrTitle"/>
          </p:nvPr>
        </p:nvSpPr>
        <p:spPr>
          <a:xfrm>
            <a:off x="914400" y="4193633"/>
            <a:ext cx="10363200" cy="756005"/>
          </a:xfrm>
        </p:spPr>
        <p:txBody>
          <a:bodyPr anchor="t" anchorCtr="0"/>
          <a:lstStyle>
            <a:lvl1pPr algn="ctr">
              <a:defRPr sz="2000">
                <a:solidFill>
                  <a:schemeClr val="tx2"/>
                </a:solidFill>
              </a:defRPr>
            </a:lvl1pPr>
          </a:lstStyle>
          <a:p>
            <a:r>
              <a:rPr lang="en-US"/>
              <a:t>Click to edit Master title style</a:t>
            </a:r>
          </a:p>
        </p:txBody>
      </p:sp>
      <p:sp>
        <p:nvSpPr>
          <p:cNvPr id="6" name="Text Placeholder 5"/>
          <p:cNvSpPr>
            <a:spLocks noGrp="1"/>
          </p:cNvSpPr>
          <p:nvPr>
            <p:ph type="body" sz="quarter" idx="10"/>
          </p:nvPr>
        </p:nvSpPr>
        <p:spPr>
          <a:xfrm>
            <a:off x="914400" y="2633583"/>
            <a:ext cx="10363200" cy="1125537"/>
          </a:xfrm>
        </p:spPr>
        <p:txBody>
          <a:bodyPr anchor="ctr"/>
          <a:lstStyle>
            <a:lvl1pPr marL="0" indent="0" algn="ctr" defTabSz="914400" rtl="0" eaLnBrk="1" latinLnBrk="0" hangingPunct="1">
              <a:lnSpc>
                <a:spcPct val="110000"/>
              </a:lnSpc>
              <a:spcBef>
                <a:spcPct val="0"/>
              </a:spcBef>
              <a:buNone/>
              <a:defRPr lang="en-US" sz="4000" b="0" kern="1200" dirty="0" smtClean="0">
                <a:solidFill>
                  <a:schemeClr val="accent1"/>
                </a:solidFill>
                <a:latin typeface="+mj-lt"/>
                <a:ea typeface="+mj-ea"/>
                <a:cs typeface="+mj-cs"/>
              </a:defRPr>
            </a:lvl1pPr>
            <a:lvl2pPr marL="4572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2pPr>
            <a:lvl3pPr marL="9144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3pPr>
            <a:lvl4pPr marL="13716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4pPr>
            <a:lvl5pPr marL="1828800" indent="0" algn="ctr" defTabSz="914400" rtl="0" eaLnBrk="1" latinLnBrk="0" hangingPunct="1">
              <a:lnSpc>
                <a:spcPct val="110000"/>
              </a:lnSpc>
              <a:spcBef>
                <a:spcPct val="0"/>
              </a:spcBef>
              <a:buNone/>
              <a:defRPr lang="en-US" sz="3600" b="0" kern="1200" dirty="0">
                <a:solidFill>
                  <a:schemeClr val="tx2"/>
                </a:solidFill>
                <a:latin typeface="+mj-lt"/>
                <a:ea typeface="+mj-ea"/>
                <a:cs typeface="+mj-cs"/>
              </a:defRPr>
            </a:lvl5pPr>
          </a:lstStyle>
          <a:p>
            <a:pPr lvl="0"/>
            <a:r>
              <a:rPr lang="en-US"/>
              <a:t>Edit Master text styles</a:t>
            </a:r>
          </a:p>
        </p:txBody>
      </p:sp>
    </p:spTree>
    <p:extLst>
      <p:ext uri="{BB962C8B-B14F-4D97-AF65-F5344CB8AC3E}">
        <p14:creationId xmlns:p14="http://schemas.microsoft.com/office/powerpoint/2010/main" val="1291621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for Product">
    <p:spTree>
      <p:nvGrpSpPr>
        <p:cNvPr id="1" name=""/>
        <p:cNvGrpSpPr/>
        <p:nvPr/>
      </p:nvGrpSpPr>
      <p:grpSpPr>
        <a:xfrm>
          <a:off x="0" y="0"/>
          <a:ext cx="0" cy="0"/>
          <a:chOff x="0" y="0"/>
          <a:chExt cx="0" cy="0"/>
        </a:xfrm>
      </p:grpSpPr>
      <p:sp>
        <p:nvSpPr>
          <p:cNvPr id="2" name="Title 1"/>
          <p:cNvSpPr>
            <a:spLocks noGrp="1"/>
          </p:cNvSpPr>
          <p:nvPr>
            <p:ph type="ctrTitle"/>
          </p:nvPr>
        </p:nvSpPr>
        <p:spPr>
          <a:xfrm>
            <a:off x="914400" y="4193633"/>
            <a:ext cx="10363200" cy="756005"/>
          </a:xfrm>
        </p:spPr>
        <p:txBody>
          <a:bodyPr anchor="t" anchorCtr="0"/>
          <a:lstStyle>
            <a:lvl1pPr algn="ctr">
              <a:defRPr sz="2000">
                <a:solidFill>
                  <a:schemeClr val="tx2"/>
                </a:solidFill>
              </a:defRPr>
            </a:lvl1pPr>
          </a:lstStyle>
          <a:p>
            <a:r>
              <a:rPr lang="en-US"/>
              <a:t>Click to edit Master title style</a:t>
            </a:r>
          </a:p>
        </p:txBody>
      </p:sp>
      <p:sp>
        <p:nvSpPr>
          <p:cNvPr id="6" name="Text Placeholder 5"/>
          <p:cNvSpPr>
            <a:spLocks noGrp="1"/>
          </p:cNvSpPr>
          <p:nvPr>
            <p:ph type="body" sz="quarter" idx="10"/>
          </p:nvPr>
        </p:nvSpPr>
        <p:spPr>
          <a:xfrm>
            <a:off x="914400" y="2633583"/>
            <a:ext cx="10363200" cy="1125537"/>
          </a:xfrm>
        </p:spPr>
        <p:txBody>
          <a:bodyPr anchor="ctr"/>
          <a:lstStyle>
            <a:lvl1pPr marL="0" indent="0" algn="ctr" defTabSz="914400" rtl="0" eaLnBrk="1" latinLnBrk="0" hangingPunct="1">
              <a:lnSpc>
                <a:spcPct val="110000"/>
              </a:lnSpc>
              <a:spcBef>
                <a:spcPct val="0"/>
              </a:spcBef>
              <a:buNone/>
              <a:defRPr lang="en-US" sz="4000" b="0" kern="1200" dirty="0" smtClean="0">
                <a:solidFill>
                  <a:schemeClr val="accent2"/>
                </a:solidFill>
                <a:latin typeface="+mj-lt"/>
                <a:ea typeface="+mj-ea"/>
                <a:cs typeface="+mj-cs"/>
              </a:defRPr>
            </a:lvl1pPr>
            <a:lvl2pPr marL="4572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2pPr>
            <a:lvl3pPr marL="9144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3pPr>
            <a:lvl4pPr marL="13716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4pPr>
            <a:lvl5pPr marL="1828800" indent="0" algn="ctr" defTabSz="914400" rtl="0" eaLnBrk="1" latinLnBrk="0" hangingPunct="1">
              <a:lnSpc>
                <a:spcPct val="110000"/>
              </a:lnSpc>
              <a:spcBef>
                <a:spcPct val="0"/>
              </a:spcBef>
              <a:buNone/>
              <a:defRPr lang="en-US" sz="3600" b="0" kern="1200" dirty="0">
                <a:solidFill>
                  <a:schemeClr val="tx2"/>
                </a:solidFill>
                <a:latin typeface="+mj-lt"/>
                <a:ea typeface="+mj-ea"/>
                <a:cs typeface="+mj-cs"/>
              </a:defRPr>
            </a:lvl5pPr>
          </a:lstStyle>
          <a:p>
            <a:pPr lvl="0"/>
            <a:r>
              <a:rPr lang="en-US"/>
              <a:t>Edit Master text styles</a:t>
            </a:r>
          </a:p>
        </p:txBody>
      </p:sp>
    </p:spTree>
    <p:extLst>
      <p:ext uri="{BB962C8B-B14F-4D97-AF65-F5344CB8AC3E}">
        <p14:creationId xmlns:p14="http://schemas.microsoft.com/office/powerpoint/2010/main" val="2758570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6327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Title and Bullets">
    <p:spTree>
      <p:nvGrpSpPr>
        <p:cNvPr id="1" name=""/>
        <p:cNvGrpSpPr/>
        <p:nvPr/>
      </p:nvGrpSpPr>
      <p:grpSpPr>
        <a:xfrm>
          <a:off x="0" y="0"/>
          <a:ext cx="0" cy="0"/>
          <a:chOff x="0" y="0"/>
          <a:chExt cx="0" cy="0"/>
        </a:xfrm>
      </p:grpSpPr>
      <p:sp>
        <p:nvSpPr>
          <p:cNvPr id="2" name="Title 1"/>
          <p:cNvSpPr>
            <a:spLocks noGrp="1"/>
          </p:cNvSpPr>
          <p:nvPr>
            <p:ph type="title"/>
          </p:nvPr>
        </p:nvSpPr>
        <p:spPr>
          <a:xfrm>
            <a:off x="838200" y="977030"/>
            <a:ext cx="4347575" cy="1325563"/>
          </a:xfrm>
        </p:spPr>
        <p:txBody>
          <a:bodyPr anchor="t"/>
          <a:lstStyle/>
          <a:p>
            <a:r>
              <a:rPr lang="en-US"/>
              <a:t>Click to edit Master title style</a:t>
            </a:r>
          </a:p>
        </p:txBody>
      </p:sp>
      <p:sp>
        <p:nvSpPr>
          <p:cNvPr id="3" name="Content Placeholder 2"/>
          <p:cNvSpPr>
            <a:spLocks noGrp="1"/>
          </p:cNvSpPr>
          <p:nvPr>
            <p:ph idx="1"/>
          </p:nvPr>
        </p:nvSpPr>
        <p:spPr>
          <a:xfrm>
            <a:off x="5536504" y="977030"/>
            <a:ext cx="5817296" cy="50062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3015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2295939"/>
            <a:ext cx="10515600" cy="36873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5"/>
          <p:cNvSpPr>
            <a:spLocks noGrp="1"/>
          </p:cNvSpPr>
          <p:nvPr>
            <p:ph type="body" sz="quarter" idx="10"/>
          </p:nvPr>
        </p:nvSpPr>
        <p:spPr>
          <a:xfrm>
            <a:off x="838200" y="1665961"/>
            <a:ext cx="10515600" cy="629977"/>
          </a:xfrm>
        </p:spPr>
        <p:txBody>
          <a:bodyPr/>
          <a:lstStyle>
            <a:lvl1pPr marL="0" indent="0" algn="l" defTabSz="914400" rtl="0" eaLnBrk="1" latinLnBrk="0" hangingPunct="1">
              <a:lnSpc>
                <a:spcPct val="110000"/>
              </a:lnSpc>
              <a:spcBef>
                <a:spcPct val="0"/>
              </a:spcBef>
              <a:buNone/>
              <a:defRPr lang="en-US" sz="2400" b="0" kern="1200" dirty="0" smtClean="0">
                <a:solidFill>
                  <a:schemeClr val="tx2"/>
                </a:solidFill>
                <a:latin typeface="+mj-lt"/>
                <a:ea typeface="+mj-ea"/>
                <a:cs typeface="+mj-cs"/>
              </a:defRPr>
            </a:lvl1pPr>
            <a:lvl2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a:t>Edit Master text styles</a:t>
            </a:r>
          </a:p>
        </p:txBody>
      </p:sp>
    </p:spTree>
    <p:extLst>
      <p:ext uri="{BB962C8B-B14F-4D97-AF65-F5344CB8AC3E}">
        <p14:creationId xmlns:p14="http://schemas.microsoft.com/office/powerpoint/2010/main" val="2924150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Para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0" indent="0">
              <a:lnSpc>
                <a:spcPct val="110000"/>
              </a:lnSpc>
              <a:buNone/>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Tree>
    <p:extLst>
      <p:ext uri="{BB962C8B-B14F-4D97-AF65-F5344CB8AC3E}">
        <p14:creationId xmlns:p14="http://schemas.microsoft.com/office/powerpoint/2010/main" val="537927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2_Title and Paragraph">
    <p:spTree>
      <p:nvGrpSpPr>
        <p:cNvPr id="1" name=""/>
        <p:cNvGrpSpPr/>
        <p:nvPr/>
      </p:nvGrpSpPr>
      <p:grpSpPr>
        <a:xfrm>
          <a:off x="0" y="0"/>
          <a:ext cx="0" cy="0"/>
          <a:chOff x="0" y="0"/>
          <a:chExt cx="0" cy="0"/>
        </a:xfrm>
      </p:grpSpPr>
      <p:sp>
        <p:nvSpPr>
          <p:cNvPr id="2" name="Title 1"/>
          <p:cNvSpPr>
            <a:spLocks noGrp="1"/>
          </p:cNvSpPr>
          <p:nvPr>
            <p:ph type="title"/>
          </p:nvPr>
        </p:nvSpPr>
        <p:spPr>
          <a:xfrm>
            <a:off x="838200" y="1068309"/>
            <a:ext cx="4347575" cy="1325563"/>
          </a:xfrm>
        </p:spPr>
        <p:txBody>
          <a:bodyPr anchor="t"/>
          <a:lstStyle/>
          <a:p>
            <a:r>
              <a:rPr lang="en-US"/>
              <a:t>Click to edit Master title style</a:t>
            </a:r>
          </a:p>
        </p:txBody>
      </p:sp>
      <p:sp>
        <p:nvSpPr>
          <p:cNvPr id="3" name="Content Placeholder 2"/>
          <p:cNvSpPr>
            <a:spLocks noGrp="1"/>
          </p:cNvSpPr>
          <p:nvPr>
            <p:ph idx="1"/>
          </p:nvPr>
        </p:nvSpPr>
        <p:spPr>
          <a:xfrm>
            <a:off x="5536504" y="1068309"/>
            <a:ext cx="5817295" cy="4351338"/>
          </a:xfrm>
        </p:spPr>
        <p:txBody>
          <a:bodyPr/>
          <a:lstStyle>
            <a:lvl1pPr marL="0" indent="0">
              <a:lnSpc>
                <a:spcPct val="110000"/>
              </a:lnSpc>
              <a:buNone/>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Tree>
    <p:extLst>
      <p:ext uri="{BB962C8B-B14F-4D97-AF65-F5344CB8AC3E}">
        <p14:creationId xmlns:p14="http://schemas.microsoft.com/office/powerpoint/2010/main" val="1638448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517044"/>
            <a:ext cx="10515600" cy="1997555"/>
          </a:xfrm>
        </p:spPr>
        <p:txBody>
          <a:bodyPr anchor="b"/>
          <a:lstStyle>
            <a:lvl1pPr algn="ctr">
              <a:defRPr sz="4800"/>
            </a:lvl1pPr>
          </a:lstStyle>
          <a:p>
            <a:r>
              <a:rPr lang="en-US"/>
              <a:t>Click to edit Master title style</a:t>
            </a:r>
          </a:p>
        </p:txBody>
      </p:sp>
    </p:spTree>
    <p:extLst>
      <p:ext uri="{BB962C8B-B14F-4D97-AF65-F5344CB8AC3E}">
        <p14:creationId xmlns:p14="http://schemas.microsoft.com/office/powerpoint/2010/main" val="1702685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517045"/>
            <a:ext cx="10515600" cy="1997555"/>
          </a:xfrm>
        </p:spPr>
        <p:txBody>
          <a:bodyPr anchor="b"/>
          <a:lstStyle>
            <a:lvl1pPr algn="ctr">
              <a:defRPr sz="4800"/>
            </a:lvl1pPr>
          </a:lstStyle>
          <a:p>
            <a:r>
              <a:rPr lang="en-US"/>
              <a:t>Click to edit Master title style</a:t>
            </a:r>
          </a:p>
        </p:txBody>
      </p:sp>
      <p:sp>
        <p:nvSpPr>
          <p:cNvPr id="3" name="Text Placeholder 2"/>
          <p:cNvSpPr>
            <a:spLocks noGrp="1"/>
          </p:cNvSpPr>
          <p:nvPr>
            <p:ph type="body" idx="1"/>
          </p:nvPr>
        </p:nvSpPr>
        <p:spPr>
          <a:xfrm>
            <a:off x="831851" y="2879934"/>
            <a:ext cx="10515600" cy="1500187"/>
          </a:xfrm>
        </p:spPr>
        <p:txBody>
          <a:bodyPr/>
          <a:lstStyle>
            <a:lvl1pPr marL="0" indent="0" algn="ctr">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85586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630496"/>
            <a:ext cx="5181600" cy="4535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30496"/>
            <a:ext cx="5181600" cy="4535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8029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1" y="1630496"/>
            <a:ext cx="3543300" cy="4535450"/>
          </a:xfrm>
        </p:spPr>
        <p:txBody>
          <a:bodyPr/>
          <a:lstStyle>
            <a:lvl1pPr>
              <a:defRPr sz="1600"/>
            </a:lvl1pPr>
            <a:lvl2pPr>
              <a:defRPr sz="14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1" y="1630496"/>
            <a:ext cx="3543300" cy="4535450"/>
          </a:xfrm>
        </p:spPr>
        <p:txBody>
          <a:bodyPr/>
          <a:lstStyle>
            <a:lvl1pPr>
              <a:defRPr sz="1600"/>
            </a:lvl1pPr>
            <a:lvl2pPr>
              <a:defRPr sz="14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42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2295939"/>
            <a:ext cx="5181600" cy="3859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2295939"/>
            <a:ext cx="5181600" cy="3859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p:cNvSpPr>
            <a:spLocks noGrp="1"/>
          </p:cNvSpPr>
          <p:nvPr>
            <p:ph type="body" sz="quarter" idx="10"/>
          </p:nvPr>
        </p:nvSpPr>
        <p:spPr>
          <a:xfrm>
            <a:off x="838200" y="1628383"/>
            <a:ext cx="10515600" cy="667555"/>
          </a:xfrm>
        </p:spPr>
        <p:txBody>
          <a:bodyPr/>
          <a:lstStyle>
            <a:lvl1pPr marL="0" indent="0" algn="l" defTabSz="914400" rtl="0" eaLnBrk="1" latinLnBrk="0" hangingPunct="1">
              <a:lnSpc>
                <a:spcPct val="110000"/>
              </a:lnSpc>
              <a:spcBef>
                <a:spcPct val="0"/>
              </a:spcBef>
              <a:buNone/>
              <a:defRPr lang="en-US" sz="2400" b="0" kern="1200" dirty="0" smtClean="0">
                <a:solidFill>
                  <a:schemeClr val="tx2"/>
                </a:solidFill>
                <a:latin typeface="+mj-lt"/>
                <a:ea typeface="+mj-ea"/>
                <a:cs typeface="+mj-cs"/>
              </a:defRPr>
            </a:lvl1pPr>
            <a:lvl2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a:t>Edit Master text styles</a:t>
            </a:r>
          </a:p>
        </p:txBody>
      </p:sp>
    </p:spTree>
    <p:extLst>
      <p:ext uri="{BB962C8B-B14F-4D97-AF65-F5344CB8AC3E}">
        <p14:creationId xmlns:p14="http://schemas.microsoft.com/office/powerpoint/2010/main" val="838175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9287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475129"/>
            <a:ext cx="10515600" cy="1018977"/>
          </a:xfrm>
        </p:spPr>
        <p:txBody>
          <a:bodyPr/>
          <a:lstStyle/>
          <a:p>
            <a:r>
              <a:rPr lang="en-US"/>
              <a:t>Click to edit Master title style</a:t>
            </a:r>
          </a:p>
        </p:txBody>
      </p:sp>
      <p:sp>
        <p:nvSpPr>
          <p:cNvPr id="3" name="Text Placeholder 2"/>
          <p:cNvSpPr>
            <a:spLocks noGrp="1"/>
          </p:cNvSpPr>
          <p:nvPr>
            <p:ph type="body" idx="1"/>
          </p:nvPr>
        </p:nvSpPr>
        <p:spPr>
          <a:xfrm>
            <a:off x="839789" y="1557193"/>
            <a:ext cx="5157787" cy="697509"/>
          </a:xfrm>
          <a:solidFill>
            <a:schemeClr val="accent2"/>
          </a:solidFill>
        </p:spPr>
        <p:txBody>
          <a:bodyPr anchor="ctr" anchorCtr="0"/>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317789"/>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557193"/>
            <a:ext cx="5183188" cy="697509"/>
          </a:xfrm>
          <a:solidFill>
            <a:schemeClr val="accent2"/>
          </a:solidFill>
        </p:spPr>
        <p:txBody>
          <a:bodyPr anchor="ctr" anchorCtr="0"/>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317789"/>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8101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1" y="1630496"/>
            <a:ext cx="3438938" cy="4535450"/>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76531" y="1630496"/>
            <a:ext cx="3438938" cy="4535450"/>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p:cNvSpPr>
            <a:spLocks noGrp="1"/>
          </p:cNvSpPr>
          <p:nvPr>
            <p:ph sz="half" idx="10"/>
          </p:nvPr>
        </p:nvSpPr>
        <p:spPr>
          <a:xfrm>
            <a:off x="7914861" y="1630496"/>
            <a:ext cx="3438938" cy="4535450"/>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5289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1_Title and Paragraph">
    <p:spTree>
      <p:nvGrpSpPr>
        <p:cNvPr id="1" name=""/>
        <p:cNvGrpSpPr/>
        <p:nvPr/>
      </p:nvGrpSpPr>
      <p:grpSpPr>
        <a:xfrm>
          <a:off x="0" y="0"/>
          <a:ext cx="0" cy="0"/>
          <a:chOff x="0" y="0"/>
          <a:chExt cx="0" cy="0"/>
        </a:xfrm>
      </p:grpSpPr>
      <p:sp>
        <p:nvSpPr>
          <p:cNvPr id="2" name="Title 1"/>
          <p:cNvSpPr>
            <a:spLocks noGrp="1"/>
          </p:cNvSpPr>
          <p:nvPr>
            <p:ph type="title"/>
          </p:nvPr>
        </p:nvSpPr>
        <p:spPr>
          <a:xfrm>
            <a:off x="2423492" y="4701211"/>
            <a:ext cx="7346674" cy="1325563"/>
          </a:xfrm>
        </p:spPr>
        <p:txBody>
          <a:bodyPr anchor="t"/>
          <a:lstStyle>
            <a:lvl1pPr algn="r">
              <a:defRPr sz="2000">
                <a:solidFill>
                  <a:schemeClr val="bg2">
                    <a:lumMod val="50000"/>
                  </a:schemeClr>
                </a:solidFill>
              </a:defRPr>
            </a:lvl1pPr>
          </a:lstStyle>
          <a:p>
            <a:r>
              <a:rPr lang="en-US"/>
              <a:t>Click to edit Master title style</a:t>
            </a:r>
          </a:p>
        </p:txBody>
      </p:sp>
      <p:sp>
        <p:nvSpPr>
          <p:cNvPr id="3" name="Content Placeholder 2"/>
          <p:cNvSpPr>
            <a:spLocks noGrp="1"/>
          </p:cNvSpPr>
          <p:nvPr>
            <p:ph idx="1"/>
          </p:nvPr>
        </p:nvSpPr>
        <p:spPr>
          <a:xfrm>
            <a:off x="2423492" y="1808922"/>
            <a:ext cx="7346674" cy="2733261"/>
          </a:xfrm>
        </p:spPr>
        <p:txBody>
          <a:bodyPr/>
          <a:lstStyle>
            <a:lvl1pPr marL="91440" indent="-457200">
              <a:lnSpc>
                <a:spcPct val="110000"/>
              </a:lnSpc>
              <a:buNone/>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Tree>
    <p:extLst>
      <p:ext uri="{BB962C8B-B14F-4D97-AF65-F5344CB8AC3E}">
        <p14:creationId xmlns:p14="http://schemas.microsoft.com/office/powerpoint/2010/main" val="548779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23440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838200" y="1520687"/>
            <a:ext cx="10515600" cy="775252"/>
          </a:xfrm>
        </p:spPr>
        <p:txBody>
          <a:bodyPr/>
          <a:lstStyle>
            <a:lvl1pPr marL="0" indent="0" algn="l" defTabSz="914400" rtl="0" eaLnBrk="1" latinLnBrk="0" hangingPunct="1">
              <a:lnSpc>
                <a:spcPct val="110000"/>
              </a:lnSpc>
              <a:spcBef>
                <a:spcPct val="0"/>
              </a:spcBef>
              <a:buNone/>
              <a:defRPr lang="en-US" sz="2000" b="0" kern="1200" dirty="0" smtClean="0">
                <a:solidFill>
                  <a:schemeClr val="tx2"/>
                </a:solidFill>
                <a:latin typeface="+mj-lt"/>
                <a:ea typeface="+mj-ea"/>
                <a:cs typeface="+mj-cs"/>
              </a:defRPr>
            </a:lvl1pPr>
            <a:lvl2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a:t>Edit Master text styles</a:t>
            </a:r>
          </a:p>
        </p:txBody>
      </p:sp>
    </p:spTree>
    <p:extLst>
      <p:ext uri="{BB962C8B-B14F-4D97-AF65-F5344CB8AC3E}">
        <p14:creationId xmlns:p14="http://schemas.microsoft.com/office/powerpoint/2010/main" val="1025680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742814"/>
            <a:ext cx="10515600" cy="648127"/>
          </a:xfrm>
        </p:spPr>
        <p:txBody>
          <a:bodyPr anchor="b"/>
          <a:lstStyle>
            <a:lvl1pPr algn="ctr">
              <a:defRPr sz="2800" b="0">
                <a:solidFill>
                  <a:schemeClr val="accent1"/>
                </a:solidFill>
              </a:defRPr>
            </a:lvl1pPr>
          </a:lstStyle>
          <a:p>
            <a:r>
              <a:rPr lang="en-US"/>
              <a:t>Click to edit Master title style</a:t>
            </a:r>
          </a:p>
        </p:txBody>
      </p:sp>
      <p:sp>
        <p:nvSpPr>
          <p:cNvPr id="5" name="Text Placeholder 3"/>
          <p:cNvSpPr>
            <a:spLocks noGrp="1"/>
          </p:cNvSpPr>
          <p:nvPr>
            <p:ph type="body" sz="half" idx="2"/>
          </p:nvPr>
        </p:nvSpPr>
        <p:spPr>
          <a:xfrm>
            <a:off x="839787" y="1557758"/>
            <a:ext cx="10514012" cy="426308"/>
          </a:xfrm>
        </p:spPr>
        <p:txBody>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41754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92085"/>
            <a:ext cx="10515600" cy="648127"/>
          </a:xfrm>
        </p:spPr>
        <p:txBody>
          <a:bodyPr/>
          <a:lstStyle>
            <a:lvl1pPr algn="ctr">
              <a:defRPr sz="2800" b="0">
                <a:solidFill>
                  <a:schemeClr val="accent1"/>
                </a:solidFill>
              </a:defRPr>
            </a:lvl1pPr>
          </a:lstStyle>
          <a:p>
            <a:r>
              <a:rPr lang="en-US"/>
              <a:t>Click to edit Master title style</a:t>
            </a:r>
          </a:p>
        </p:txBody>
      </p:sp>
    </p:spTree>
    <p:extLst>
      <p:ext uri="{BB962C8B-B14F-4D97-AF65-F5344CB8AC3E}">
        <p14:creationId xmlns:p14="http://schemas.microsoft.com/office/powerpoint/2010/main" val="3502519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4354157" cy="1990799"/>
          </a:xfrm>
        </p:spPr>
        <p:txBody>
          <a:bodyPr anchor="b"/>
          <a:lstStyle>
            <a:lvl1pPr algn="ctr">
              <a:defRPr sz="2800" b="0">
                <a:solidFill>
                  <a:schemeClr val="accent1"/>
                </a:solidFill>
              </a:defRPr>
            </a:lvl1pPr>
          </a:lstStyle>
          <a:p>
            <a:r>
              <a:rPr lang="en-US"/>
              <a:t>Click to edit Master title style</a:t>
            </a:r>
          </a:p>
        </p:txBody>
      </p:sp>
      <p:sp>
        <p:nvSpPr>
          <p:cNvPr id="5" name="Text Placeholder 3"/>
          <p:cNvSpPr>
            <a:spLocks noGrp="1"/>
          </p:cNvSpPr>
          <p:nvPr>
            <p:ph type="body" sz="half" idx="2"/>
          </p:nvPr>
        </p:nvSpPr>
        <p:spPr>
          <a:xfrm>
            <a:off x="839787" y="2589322"/>
            <a:ext cx="4353500" cy="1778282"/>
          </a:xfrm>
        </p:spPr>
        <p:txBody>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30496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7115827" cy="1990799"/>
          </a:xfrm>
        </p:spPr>
        <p:txBody>
          <a:bodyPr anchor="b"/>
          <a:lstStyle>
            <a:lvl1pPr algn="ctr">
              <a:defRPr sz="3600" b="0">
                <a:solidFill>
                  <a:schemeClr val="accent1"/>
                </a:solidFill>
              </a:defRPr>
            </a:lvl1pPr>
          </a:lstStyle>
          <a:p>
            <a:r>
              <a:rPr lang="en-US"/>
              <a:t>Click to edit Master title style</a:t>
            </a:r>
          </a:p>
        </p:txBody>
      </p:sp>
      <p:sp>
        <p:nvSpPr>
          <p:cNvPr id="5" name="Text Placeholder 3"/>
          <p:cNvSpPr>
            <a:spLocks noGrp="1"/>
          </p:cNvSpPr>
          <p:nvPr>
            <p:ph type="body" sz="half" idx="2"/>
          </p:nvPr>
        </p:nvSpPr>
        <p:spPr>
          <a:xfrm>
            <a:off x="839786" y="2589322"/>
            <a:ext cx="7114753" cy="1778282"/>
          </a:xfrm>
        </p:spPr>
        <p:txBody>
          <a:bodyPr/>
          <a:lstStyle>
            <a:lvl1pPr marL="0" indent="0" algn="ctr">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173861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1" y="313150"/>
            <a:ext cx="2590800" cy="2221333"/>
          </a:xfrm>
        </p:spPr>
        <p:txBody>
          <a:bodyPr anchor="b"/>
          <a:lstStyle>
            <a:lvl1pPr algn="ctr">
              <a:defRPr sz="2800" b="0">
                <a:solidFill>
                  <a:schemeClr val="accent1"/>
                </a:solidFill>
              </a:defRPr>
            </a:lvl1pPr>
          </a:lstStyle>
          <a:p>
            <a:r>
              <a:rPr lang="en-US"/>
              <a:t>Click to edit Master title style</a:t>
            </a:r>
          </a:p>
        </p:txBody>
      </p:sp>
      <p:sp>
        <p:nvSpPr>
          <p:cNvPr id="5" name="Text Placeholder 3"/>
          <p:cNvSpPr>
            <a:spLocks noGrp="1"/>
          </p:cNvSpPr>
          <p:nvPr>
            <p:ph type="body" sz="half" idx="2"/>
          </p:nvPr>
        </p:nvSpPr>
        <p:spPr>
          <a:xfrm>
            <a:off x="839787" y="2645300"/>
            <a:ext cx="2590409" cy="1778282"/>
          </a:xfrm>
        </p:spPr>
        <p:txBody>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675762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and Bullets">
    <p:spTree>
      <p:nvGrpSpPr>
        <p:cNvPr id="1" name=""/>
        <p:cNvGrpSpPr/>
        <p:nvPr/>
      </p:nvGrpSpPr>
      <p:grpSpPr>
        <a:xfrm>
          <a:off x="0" y="0"/>
          <a:ext cx="0" cy="0"/>
          <a:chOff x="0" y="0"/>
          <a:chExt cx="0" cy="0"/>
        </a:xfrm>
      </p:grpSpPr>
      <p:sp>
        <p:nvSpPr>
          <p:cNvPr id="2" name="Title 1"/>
          <p:cNvSpPr>
            <a:spLocks noGrp="1"/>
          </p:cNvSpPr>
          <p:nvPr>
            <p:ph type="title"/>
          </p:nvPr>
        </p:nvSpPr>
        <p:spPr>
          <a:xfrm>
            <a:off x="838200" y="977030"/>
            <a:ext cx="4347575" cy="1325563"/>
          </a:xfrm>
        </p:spPr>
        <p:txBody>
          <a:bodyPr anchor="t"/>
          <a:lstStyle/>
          <a:p>
            <a:r>
              <a:rPr lang="en-US"/>
              <a:t>Click to edit Master title style</a:t>
            </a:r>
          </a:p>
        </p:txBody>
      </p:sp>
      <p:sp>
        <p:nvSpPr>
          <p:cNvPr id="3" name="Content Placeholder 2"/>
          <p:cNvSpPr>
            <a:spLocks noGrp="1"/>
          </p:cNvSpPr>
          <p:nvPr>
            <p:ph idx="1"/>
          </p:nvPr>
        </p:nvSpPr>
        <p:spPr>
          <a:xfrm>
            <a:off x="5536504" y="977030"/>
            <a:ext cx="5817296" cy="50062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754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167759" y="1259081"/>
            <a:ext cx="3405353" cy="2221333"/>
          </a:xfrm>
        </p:spPr>
        <p:txBody>
          <a:bodyPr anchor="b"/>
          <a:lstStyle>
            <a:lvl1pPr algn="ctr">
              <a:defRPr sz="2800" b="0">
                <a:solidFill>
                  <a:schemeClr val="accent1"/>
                </a:solidFill>
              </a:defRPr>
            </a:lvl1pPr>
          </a:lstStyle>
          <a:p>
            <a:r>
              <a:rPr lang="en-US"/>
              <a:t>Click to edit Master title style</a:t>
            </a:r>
          </a:p>
        </p:txBody>
      </p:sp>
      <p:sp>
        <p:nvSpPr>
          <p:cNvPr id="5" name="Text Placeholder 3"/>
          <p:cNvSpPr>
            <a:spLocks noGrp="1"/>
          </p:cNvSpPr>
          <p:nvPr>
            <p:ph type="body" sz="half" idx="2"/>
          </p:nvPr>
        </p:nvSpPr>
        <p:spPr>
          <a:xfrm>
            <a:off x="2169469" y="3591231"/>
            <a:ext cx="3404839" cy="1778282"/>
          </a:xfrm>
        </p:spPr>
        <p:txBody>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480094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3_Title and Bullets">
    <p:spTree>
      <p:nvGrpSpPr>
        <p:cNvPr id="1" name=""/>
        <p:cNvGrpSpPr/>
        <p:nvPr/>
      </p:nvGrpSpPr>
      <p:grpSpPr>
        <a:xfrm>
          <a:off x="0" y="0"/>
          <a:ext cx="0" cy="0"/>
          <a:chOff x="0" y="0"/>
          <a:chExt cx="0" cy="0"/>
        </a:xfrm>
      </p:grpSpPr>
      <p:sp>
        <p:nvSpPr>
          <p:cNvPr id="2" name="Title 1"/>
          <p:cNvSpPr>
            <a:spLocks noGrp="1"/>
          </p:cNvSpPr>
          <p:nvPr>
            <p:ph type="title"/>
          </p:nvPr>
        </p:nvSpPr>
        <p:spPr>
          <a:xfrm>
            <a:off x="5173578" y="171483"/>
            <a:ext cx="6180221" cy="1325563"/>
          </a:xfrm>
        </p:spPr>
        <p:txBody>
          <a:bodyPr anchor="b"/>
          <a:lstStyle/>
          <a:p>
            <a:r>
              <a:rPr lang="en-US"/>
              <a:t>Click to edit Master title style</a:t>
            </a:r>
          </a:p>
        </p:txBody>
      </p:sp>
      <p:sp>
        <p:nvSpPr>
          <p:cNvPr id="3" name="Content Placeholder 2"/>
          <p:cNvSpPr>
            <a:spLocks noGrp="1"/>
          </p:cNvSpPr>
          <p:nvPr>
            <p:ph idx="1"/>
          </p:nvPr>
        </p:nvSpPr>
        <p:spPr>
          <a:xfrm>
            <a:off x="5173578" y="1631981"/>
            <a:ext cx="618022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6520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568768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5108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Text Placeholder 4">
            <a:extLst>
              <a:ext uri="{FF2B5EF4-FFF2-40B4-BE49-F238E27FC236}">
                <a16:creationId xmlns:a16="http://schemas.microsoft.com/office/drawing/2014/main" id="{15A0A08D-7257-304A-9AC1-B1B03214E16B}"/>
              </a:ext>
            </a:extLst>
          </p:cNvPr>
          <p:cNvSpPr>
            <a:spLocks noGrp="1"/>
          </p:cNvSpPr>
          <p:nvPr>
            <p:ph type="body" sz="quarter" idx="10" hasCustomPrompt="1"/>
          </p:nvPr>
        </p:nvSpPr>
        <p:spPr>
          <a:xfrm>
            <a:off x="7123112" y="5257800"/>
            <a:ext cx="4154488" cy="685800"/>
          </a:xfrm>
        </p:spPr>
        <p:txBody>
          <a:bodyPr/>
          <a:lstStyle>
            <a:lvl1pPr marL="0" indent="0" algn="r">
              <a:buNone/>
              <a:defRPr>
                <a:solidFill>
                  <a:schemeClr val="accent2"/>
                </a:solidFill>
              </a:defRPr>
            </a:lvl1pPr>
          </a:lstStyle>
          <a:p>
            <a:pPr lvl="0"/>
            <a:r>
              <a:rPr lang="en-US" dirty="0"/>
              <a:t>Speaker | Date</a:t>
            </a:r>
          </a:p>
        </p:txBody>
      </p:sp>
    </p:spTree>
    <p:extLst>
      <p:ext uri="{BB962C8B-B14F-4D97-AF65-F5344CB8AC3E}">
        <p14:creationId xmlns:p14="http://schemas.microsoft.com/office/powerpoint/2010/main" val="632765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0062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970690"/>
            <a:ext cx="10515600" cy="40126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5"/>
          <p:cNvSpPr>
            <a:spLocks noGrp="1"/>
          </p:cNvSpPr>
          <p:nvPr>
            <p:ph type="body" sz="quarter" idx="10"/>
          </p:nvPr>
        </p:nvSpPr>
        <p:spPr>
          <a:xfrm>
            <a:off x="838200" y="1271705"/>
            <a:ext cx="10515600" cy="629977"/>
          </a:xfrm>
        </p:spPr>
        <p:txBody>
          <a:bodyPr/>
          <a:lstStyle>
            <a:lvl1pPr marL="0" indent="0" algn="l" defTabSz="914400" rtl="0" eaLnBrk="1" latinLnBrk="0" hangingPunct="1">
              <a:lnSpc>
                <a:spcPct val="110000"/>
              </a:lnSpc>
              <a:spcBef>
                <a:spcPct val="0"/>
              </a:spcBef>
              <a:buNone/>
              <a:defRPr lang="en-US" sz="2400" b="0" kern="1200" dirty="0" smtClean="0">
                <a:solidFill>
                  <a:schemeClr val="accent2">
                    <a:lumMod val="40000"/>
                    <a:lumOff val="60000"/>
                  </a:schemeClr>
                </a:solidFill>
                <a:latin typeface="+mj-lt"/>
                <a:ea typeface="+mj-ea"/>
                <a:cs typeface="+mj-cs"/>
              </a:defRPr>
            </a:lvl1pPr>
            <a:lvl2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a:t>Edit Master text styles</a:t>
            </a:r>
          </a:p>
        </p:txBody>
      </p:sp>
    </p:spTree>
    <p:extLst>
      <p:ext uri="{BB962C8B-B14F-4D97-AF65-F5344CB8AC3E}">
        <p14:creationId xmlns:p14="http://schemas.microsoft.com/office/powerpoint/2010/main" val="874917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Para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0" indent="0">
              <a:lnSpc>
                <a:spcPct val="110000"/>
              </a:lnSpc>
              <a:buNone/>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Tree>
    <p:extLst>
      <p:ext uri="{BB962C8B-B14F-4D97-AF65-F5344CB8AC3E}">
        <p14:creationId xmlns:p14="http://schemas.microsoft.com/office/powerpoint/2010/main" val="1119506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517045"/>
            <a:ext cx="10515600" cy="1997555"/>
          </a:xfrm>
        </p:spPr>
        <p:txBody>
          <a:bodyPr anchor="b"/>
          <a:lstStyle>
            <a:lvl1pPr algn="ctr">
              <a:defRPr sz="4800"/>
            </a:lvl1pPr>
          </a:lstStyle>
          <a:p>
            <a:r>
              <a:rPr lang="en-US"/>
              <a:t>Click to edit Master title style</a:t>
            </a:r>
          </a:p>
        </p:txBody>
      </p:sp>
      <p:sp>
        <p:nvSpPr>
          <p:cNvPr id="3" name="Text Placeholder 2"/>
          <p:cNvSpPr>
            <a:spLocks noGrp="1"/>
          </p:cNvSpPr>
          <p:nvPr>
            <p:ph type="body" idx="1"/>
          </p:nvPr>
        </p:nvSpPr>
        <p:spPr>
          <a:xfrm>
            <a:off x="831851" y="2879934"/>
            <a:ext cx="10515600" cy="1500187"/>
          </a:xfrm>
        </p:spPr>
        <p:txBody>
          <a:bodyPr/>
          <a:lstStyle>
            <a:lvl1pPr marL="0" indent="0" algn="ctr">
              <a:buNone/>
              <a:defRPr sz="2400">
                <a:solidFill>
                  <a:schemeClr val="accent2">
                    <a:lumMod val="40000"/>
                    <a:lumOff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074160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630496"/>
            <a:ext cx="5181600" cy="4535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30496"/>
            <a:ext cx="5181600" cy="4535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836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970690"/>
            <a:ext cx="10515600" cy="40126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5"/>
          <p:cNvSpPr>
            <a:spLocks noGrp="1"/>
          </p:cNvSpPr>
          <p:nvPr>
            <p:ph type="body" sz="quarter" idx="10"/>
          </p:nvPr>
        </p:nvSpPr>
        <p:spPr>
          <a:xfrm>
            <a:off x="838200" y="1182057"/>
            <a:ext cx="10515600" cy="629977"/>
          </a:xfrm>
        </p:spPr>
        <p:txBody>
          <a:bodyPr/>
          <a:lstStyle>
            <a:lvl1pPr marL="0" indent="0" algn="l" defTabSz="914400" rtl="0" eaLnBrk="1" latinLnBrk="0" hangingPunct="1">
              <a:lnSpc>
                <a:spcPct val="110000"/>
              </a:lnSpc>
              <a:spcBef>
                <a:spcPct val="0"/>
              </a:spcBef>
              <a:buNone/>
              <a:defRPr lang="en-US" sz="2400" b="0" kern="1200" dirty="0" smtClean="0">
                <a:solidFill>
                  <a:schemeClr val="accent2"/>
                </a:solidFill>
                <a:latin typeface="+mj-lt"/>
                <a:ea typeface="+mj-ea"/>
                <a:cs typeface="+mj-cs"/>
              </a:defRPr>
            </a:lvl1pPr>
            <a:lvl2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a:t>Edit Master text styles</a:t>
            </a:r>
          </a:p>
        </p:txBody>
      </p:sp>
    </p:spTree>
    <p:extLst>
      <p:ext uri="{BB962C8B-B14F-4D97-AF65-F5344CB8AC3E}">
        <p14:creationId xmlns:p14="http://schemas.microsoft.com/office/powerpoint/2010/main" val="2569481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2295939"/>
            <a:ext cx="5181600" cy="3859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2295939"/>
            <a:ext cx="5181600" cy="3859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p:cNvSpPr>
            <a:spLocks noGrp="1"/>
          </p:cNvSpPr>
          <p:nvPr>
            <p:ph type="body" sz="quarter" idx="10"/>
          </p:nvPr>
        </p:nvSpPr>
        <p:spPr>
          <a:xfrm>
            <a:off x="838200" y="1628383"/>
            <a:ext cx="10515600" cy="667555"/>
          </a:xfrm>
        </p:spPr>
        <p:txBody>
          <a:bodyPr/>
          <a:lstStyle>
            <a:lvl1pPr marL="0" indent="0" algn="l" defTabSz="914400" rtl="0" eaLnBrk="1" latinLnBrk="0" hangingPunct="1">
              <a:lnSpc>
                <a:spcPct val="110000"/>
              </a:lnSpc>
              <a:spcBef>
                <a:spcPct val="0"/>
              </a:spcBef>
              <a:buNone/>
              <a:defRPr lang="en-US" sz="2400" b="0" kern="1200" dirty="0" smtClean="0">
                <a:solidFill>
                  <a:schemeClr val="accent2">
                    <a:lumMod val="40000"/>
                    <a:lumOff val="60000"/>
                  </a:schemeClr>
                </a:solidFill>
                <a:latin typeface="+mj-lt"/>
                <a:ea typeface="+mj-ea"/>
                <a:cs typeface="+mj-cs"/>
              </a:defRPr>
            </a:lvl1pPr>
            <a:lvl2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a:t>Edit Master text styles</a:t>
            </a:r>
          </a:p>
        </p:txBody>
      </p:sp>
    </p:spTree>
    <p:extLst>
      <p:ext uri="{BB962C8B-B14F-4D97-AF65-F5344CB8AC3E}">
        <p14:creationId xmlns:p14="http://schemas.microsoft.com/office/powerpoint/2010/main" val="3564269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708212"/>
            <a:ext cx="10515600" cy="785894"/>
          </a:xfrm>
        </p:spPr>
        <p:txBody>
          <a:bodyPr/>
          <a:lstStyle/>
          <a:p>
            <a:r>
              <a:rPr lang="en-US"/>
              <a:t>Click to edit Master title style</a:t>
            </a:r>
          </a:p>
        </p:txBody>
      </p:sp>
      <p:sp>
        <p:nvSpPr>
          <p:cNvPr id="3" name="Text Placeholder 2"/>
          <p:cNvSpPr>
            <a:spLocks noGrp="1"/>
          </p:cNvSpPr>
          <p:nvPr>
            <p:ph type="body" idx="1"/>
          </p:nvPr>
        </p:nvSpPr>
        <p:spPr>
          <a:xfrm>
            <a:off x="839789" y="1557193"/>
            <a:ext cx="5157787" cy="697509"/>
          </a:xfrm>
          <a:solidFill>
            <a:schemeClr val="accent2"/>
          </a:solidFill>
        </p:spPr>
        <p:txBody>
          <a:bodyPr anchor="ctr" anchorCtr="0"/>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317789"/>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557193"/>
            <a:ext cx="5183188" cy="697509"/>
          </a:xfrm>
          <a:solidFill>
            <a:schemeClr val="accent2"/>
          </a:solidFill>
        </p:spPr>
        <p:txBody>
          <a:bodyPr anchor="ctr" anchorCtr="0"/>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317789"/>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4397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1" y="1630496"/>
            <a:ext cx="3438938" cy="4535450"/>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76531" y="1630496"/>
            <a:ext cx="3438938" cy="4535450"/>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p:cNvSpPr>
            <a:spLocks noGrp="1"/>
          </p:cNvSpPr>
          <p:nvPr>
            <p:ph sz="half" idx="10"/>
          </p:nvPr>
        </p:nvSpPr>
        <p:spPr>
          <a:xfrm>
            <a:off x="7914861" y="1630496"/>
            <a:ext cx="3438938" cy="4535450"/>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3560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76566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54473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8427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970690"/>
            <a:ext cx="10515600" cy="40126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5"/>
          <p:cNvSpPr>
            <a:spLocks noGrp="1"/>
          </p:cNvSpPr>
          <p:nvPr>
            <p:ph type="body" sz="quarter" idx="10"/>
          </p:nvPr>
        </p:nvSpPr>
        <p:spPr>
          <a:xfrm>
            <a:off x="838200" y="1271705"/>
            <a:ext cx="10515600" cy="629977"/>
          </a:xfrm>
        </p:spPr>
        <p:txBody>
          <a:bodyPr/>
          <a:lstStyle>
            <a:lvl1pPr marL="0" indent="0" algn="l" defTabSz="914400" rtl="0" eaLnBrk="1" latinLnBrk="0" hangingPunct="1">
              <a:lnSpc>
                <a:spcPct val="110000"/>
              </a:lnSpc>
              <a:spcBef>
                <a:spcPct val="0"/>
              </a:spcBef>
              <a:buNone/>
              <a:defRPr lang="en-US" sz="2400" b="0" kern="1200" dirty="0" smtClean="0">
                <a:solidFill>
                  <a:schemeClr val="accent2">
                    <a:lumMod val="40000"/>
                    <a:lumOff val="60000"/>
                  </a:schemeClr>
                </a:solidFill>
                <a:latin typeface="+mj-lt"/>
                <a:ea typeface="+mj-ea"/>
                <a:cs typeface="+mj-cs"/>
              </a:defRPr>
            </a:lvl1pPr>
            <a:lvl2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a:t>Edit Master text styles</a:t>
            </a:r>
          </a:p>
        </p:txBody>
      </p:sp>
    </p:spTree>
    <p:extLst>
      <p:ext uri="{BB962C8B-B14F-4D97-AF65-F5344CB8AC3E}">
        <p14:creationId xmlns:p14="http://schemas.microsoft.com/office/powerpoint/2010/main" val="304928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Para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0" indent="0">
              <a:lnSpc>
                <a:spcPct val="110000"/>
              </a:lnSpc>
              <a:buNone/>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Tree>
    <p:extLst>
      <p:ext uri="{BB962C8B-B14F-4D97-AF65-F5344CB8AC3E}">
        <p14:creationId xmlns:p14="http://schemas.microsoft.com/office/powerpoint/2010/main" val="3894367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517045"/>
            <a:ext cx="10515600" cy="1997555"/>
          </a:xfrm>
        </p:spPr>
        <p:txBody>
          <a:bodyPr anchor="b"/>
          <a:lstStyle>
            <a:lvl1pPr algn="ctr">
              <a:defRPr sz="4800"/>
            </a:lvl1pPr>
          </a:lstStyle>
          <a:p>
            <a:r>
              <a:rPr lang="en-US"/>
              <a:t>Click to edit Master title style</a:t>
            </a:r>
          </a:p>
        </p:txBody>
      </p:sp>
      <p:sp>
        <p:nvSpPr>
          <p:cNvPr id="3" name="Text Placeholder 2"/>
          <p:cNvSpPr>
            <a:spLocks noGrp="1"/>
          </p:cNvSpPr>
          <p:nvPr>
            <p:ph type="body" idx="1"/>
          </p:nvPr>
        </p:nvSpPr>
        <p:spPr>
          <a:xfrm>
            <a:off x="831851" y="2879934"/>
            <a:ext cx="10515600" cy="1500187"/>
          </a:xfrm>
        </p:spPr>
        <p:txBody>
          <a:bodyPr/>
          <a:lstStyle>
            <a:lvl1pPr marL="0" indent="0" algn="ctr">
              <a:buNone/>
              <a:defRPr sz="2400">
                <a:solidFill>
                  <a:schemeClr val="accent2">
                    <a:lumMod val="40000"/>
                    <a:lumOff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902434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630496"/>
            <a:ext cx="5181600" cy="4535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30496"/>
            <a:ext cx="5181600" cy="4535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6358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Para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0" indent="0">
              <a:lnSpc>
                <a:spcPct val="110000"/>
              </a:lnSpc>
              <a:buNone/>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Tree>
    <p:extLst>
      <p:ext uri="{BB962C8B-B14F-4D97-AF65-F5344CB8AC3E}">
        <p14:creationId xmlns:p14="http://schemas.microsoft.com/office/powerpoint/2010/main" val="2527271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2295939"/>
            <a:ext cx="5181600" cy="3859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2295939"/>
            <a:ext cx="5181600" cy="3859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p:cNvSpPr>
            <a:spLocks noGrp="1"/>
          </p:cNvSpPr>
          <p:nvPr>
            <p:ph type="body" sz="quarter" idx="10"/>
          </p:nvPr>
        </p:nvSpPr>
        <p:spPr>
          <a:xfrm>
            <a:off x="838200" y="1628383"/>
            <a:ext cx="10515600" cy="667555"/>
          </a:xfrm>
        </p:spPr>
        <p:txBody>
          <a:bodyPr/>
          <a:lstStyle>
            <a:lvl1pPr marL="0" indent="0" algn="l" defTabSz="914400" rtl="0" eaLnBrk="1" latinLnBrk="0" hangingPunct="1">
              <a:lnSpc>
                <a:spcPct val="110000"/>
              </a:lnSpc>
              <a:spcBef>
                <a:spcPct val="0"/>
              </a:spcBef>
              <a:buNone/>
              <a:defRPr lang="en-US" sz="2400" b="0" kern="1200" dirty="0" smtClean="0">
                <a:solidFill>
                  <a:schemeClr val="accent2">
                    <a:lumMod val="40000"/>
                    <a:lumOff val="60000"/>
                  </a:schemeClr>
                </a:solidFill>
                <a:latin typeface="+mj-lt"/>
                <a:ea typeface="+mj-ea"/>
                <a:cs typeface="+mj-cs"/>
              </a:defRPr>
            </a:lvl1pPr>
            <a:lvl2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a:t>Edit Master text styles</a:t>
            </a:r>
          </a:p>
        </p:txBody>
      </p:sp>
    </p:spTree>
    <p:extLst>
      <p:ext uri="{BB962C8B-B14F-4D97-AF65-F5344CB8AC3E}">
        <p14:creationId xmlns:p14="http://schemas.microsoft.com/office/powerpoint/2010/main" val="243180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708212"/>
            <a:ext cx="10515600" cy="785894"/>
          </a:xfrm>
        </p:spPr>
        <p:txBody>
          <a:bodyPr/>
          <a:lstStyle/>
          <a:p>
            <a:r>
              <a:rPr lang="en-US"/>
              <a:t>Click to edit Master title style</a:t>
            </a:r>
          </a:p>
        </p:txBody>
      </p:sp>
      <p:sp>
        <p:nvSpPr>
          <p:cNvPr id="3" name="Text Placeholder 2"/>
          <p:cNvSpPr>
            <a:spLocks noGrp="1"/>
          </p:cNvSpPr>
          <p:nvPr>
            <p:ph type="body" idx="1"/>
          </p:nvPr>
        </p:nvSpPr>
        <p:spPr>
          <a:xfrm>
            <a:off x="839789" y="1557193"/>
            <a:ext cx="5157787" cy="697509"/>
          </a:xfrm>
          <a:solidFill>
            <a:schemeClr val="accent4"/>
          </a:solidFill>
        </p:spPr>
        <p:txBody>
          <a:bodyPr anchor="ctr" anchorCtr="0"/>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317789"/>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557193"/>
            <a:ext cx="5183188" cy="697509"/>
          </a:xfrm>
          <a:solidFill>
            <a:schemeClr val="accent4"/>
          </a:solidFill>
        </p:spPr>
        <p:txBody>
          <a:bodyPr anchor="ctr" anchorCtr="0"/>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317789"/>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6426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1" y="1630496"/>
            <a:ext cx="3438938" cy="4535450"/>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76531" y="1630496"/>
            <a:ext cx="3438938" cy="4535450"/>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p:cNvSpPr>
            <a:spLocks noGrp="1"/>
          </p:cNvSpPr>
          <p:nvPr>
            <p:ph sz="half" idx="10"/>
          </p:nvPr>
        </p:nvSpPr>
        <p:spPr>
          <a:xfrm>
            <a:off x="7914861" y="1630496"/>
            <a:ext cx="3438938" cy="4535450"/>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1360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59176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827524D-6F3F-43E4-961D-F918DDA62DD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631" t="4714" r="2565" b="5058"/>
          <a:stretch/>
        </p:blipFill>
        <p:spPr>
          <a:xfrm>
            <a:off x="323193" y="323193"/>
            <a:ext cx="11556124" cy="6187966"/>
          </a:xfrm>
          <a:prstGeom prst="rect">
            <a:avLst/>
          </a:prstGeom>
        </p:spPr>
      </p:pic>
      <p:sp>
        <p:nvSpPr>
          <p:cNvPr id="6" name="Freeform: Shape 5">
            <a:extLst>
              <a:ext uri="{FF2B5EF4-FFF2-40B4-BE49-F238E27FC236}">
                <a16:creationId xmlns:a16="http://schemas.microsoft.com/office/drawing/2014/main" id="{AB054192-7300-49C2-B460-3886DBF344E0}"/>
              </a:ext>
            </a:extLst>
          </p:cNvPr>
          <p:cNvSpPr/>
          <p:nvPr userDrawn="1"/>
        </p:nvSpPr>
        <p:spPr>
          <a:xfrm flipV="1">
            <a:off x="320039" y="320038"/>
            <a:ext cx="9746244" cy="6214181"/>
          </a:xfrm>
          <a:custGeom>
            <a:avLst/>
            <a:gdLst>
              <a:gd name="connsiteX0" fmla="*/ 0 w 8275100"/>
              <a:gd name="connsiteY0" fmla="*/ 0 h 6534223"/>
              <a:gd name="connsiteX1" fmla="*/ 8275100 w 8275100"/>
              <a:gd name="connsiteY1" fmla="*/ 0 h 6534223"/>
              <a:gd name="connsiteX2" fmla="*/ 4925870 w 8275100"/>
              <a:gd name="connsiteY2" fmla="*/ 6534223 h 6534223"/>
              <a:gd name="connsiteX3" fmla="*/ 0 w 8275100"/>
              <a:gd name="connsiteY3" fmla="*/ 6534223 h 6534223"/>
              <a:gd name="connsiteX0" fmla="*/ 0 w 8275100"/>
              <a:gd name="connsiteY0" fmla="*/ 0 h 6534223"/>
              <a:gd name="connsiteX1" fmla="*/ 8275100 w 8275100"/>
              <a:gd name="connsiteY1" fmla="*/ 0 h 6534223"/>
              <a:gd name="connsiteX2" fmla="*/ 6471929 w 8275100"/>
              <a:gd name="connsiteY2" fmla="*/ 6534223 h 6534223"/>
              <a:gd name="connsiteX3" fmla="*/ 0 w 8275100"/>
              <a:gd name="connsiteY3" fmla="*/ 6534223 h 6534223"/>
              <a:gd name="connsiteX4" fmla="*/ 0 w 8275100"/>
              <a:gd name="connsiteY4" fmla="*/ 0 h 6534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5100" h="6534223">
                <a:moveTo>
                  <a:pt x="0" y="0"/>
                </a:moveTo>
                <a:lnTo>
                  <a:pt x="8275100" y="0"/>
                </a:lnTo>
                <a:lnTo>
                  <a:pt x="6471929" y="6534223"/>
                </a:lnTo>
                <a:lnTo>
                  <a:pt x="0" y="6534223"/>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p:cNvSpPr>
            <a:spLocks noGrp="1"/>
          </p:cNvSpPr>
          <p:nvPr>
            <p:ph type="title"/>
          </p:nvPr>
        </p:nvSpPr>
        <p:spPr>
          <a:xfrm>
            <a:off x="838200" y="473336"/>
            <a:ext cx="6421820" cy="1217352"/>
          </a:xfrm>
        </p:spPr>
        <p:txBody>
          <a:bodyPr anchor="t"/>
          <a:lstStyle/>
          <a:p>
            <a:r>
              <a:rPr lang="en-US"/>
              <a:t>Click to edit Master title style</a:t>
            </a:r>
          </a:p>
        </p:txBody>
      </p:sp>
      <p:sp>
        <p:nvSpPr>
          <p:cNvPr id="3" name="Content Placeholder 2"/>
          <p:cNvSpPr>
            <a:spLocks noGrp="1"/>
          </p:cNvSpPr>
          <p:nvPr>
            <p:ph sz="half" idx="1"/>
          </p:nvPr>
        </p:nvSpPr>
        <p:spPr>
          <a:xfrm>
            <a:off x="838199" y="1825625"/>
            <a:ext cx="642182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8411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27C389-BF5F-43D6-A718-B7871E6E85E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521" t="7743" r="5767" b="4569"/>
          <a:stretch/>
        </p:blipFill>
        <p:spPr>
          <a:xfrm>
            <a:off x="320040" y="320041"/>
            <a:ext cx="11551920" cy="6214182"/>
          </a:xfrm>
          <a:prstGeom prst="rect">
            <a:avLst/>
          </a:prstGeom>
        </p:spPr>
      </p:pic>
      <p:sp>
        <p:nvSpPr>
          <p:cNvPr id="2" name="Title 1"/>
          <p:cNvSpPr>
            <a:spLocks noGrp="1"/>
          </p:cNvSpPr>
          <p:nvPr>
            <p:ph type="title"/>
          </p:nvPr>
        </p:nvSpPr>
        <p:spPr>
          <a:xfrm>
            <a:off x="838200" y="365127"/>
            <a:ext cx="4354157" cy="1990799"/>
          </a:xfrm>
        </p:spPr>
        <p:txBody>
          <a:bodyPr anchor="b"/>
          <a:lstStyle>
            <a:lvl1pPr algn="ctr">
              <a:defRPr sz="2800" b="0">
                <a:solidFill>
                  <a:schemeClr val="bg1"/>
                </a:solidFill>
              </a:defRPr>
            </a:lvl1pPr>
          </a:lstStyle>
          <a:p>
            <a:r>
              <a:rPr lang="en-US"/>
              <a:t>Click to edit Master title style</a:t>
            </a:r>
          </a:p>
        </p:txBody>
      </p:sp>
      <p:sp>
        <p:nvSpPr>
          <p:cNvPr id="5" name="Text Placeholder 3"/>
          <p:cNvSpPr>
            <a:spLocks noGrp="1"/>
          </p:cNvSpPr>
          <p:nvPr>
            <p:ph type="body" sz="half" idx="2"/>
          </p:nvPr>
        </p:nvSpPr>
        <p:spPr>
          <a:xfrm>
            <a:off x="839787" y="2589322"/>
            <a:ext cx="4353500" cy="1778282"/>
          </a:xfrm>
        </p:spPr>
        <p:txBody>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694888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603130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7455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970690"/>
            <a:ext cx="10515600" cy="40126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5"/>
          <p:cNvSpPr>
            <a:spLocks noGrp="1"/>
          </p:cNvSpPr>
          <p:nvPr>
            <p:ph type="body" sz="quarter" idx="10"/>
          </p:nvPr>
        </p:nvSpPr>
        <p:spPr>
          <a:xfrm>
            <a:off x="838200" y="1271705"/>
            <a:ext cx="10515600" cy="629977"/>
          </a:xfrm>
        </p:spPr>
        <p:txBody>
          <a:bodyPr/>
          <a:lstStyle>
            <a:lvl1pPr marL="0" indent="0" algn="l" defTabSz="914400" rtl="0" eaLnBrk="1" latinLnBrk="0" hangingPunct="1">
              <a:lnSpc>
                <a:spcPct val="110000"/>
              </a:lnSpc>
              <a:spcBef>
                <a:spcPct val="0"/>
              </a:spcBef>
              <a:buNone/>
              <a:defRPr lang="en-US" sz="2400" b="0" kern="1200" dirty="0" smtClean="0">
                <a:solidFill>
                  <a:schemeClr val="accent2">
                    <a:lumMod val="40000"/>
                    <a:lumOff val="60000"/>
                  </a:schemeClr>
                </a:solidFill>
                <a:latin typeface="+mj-lt"/>
                <a:ea typeface="+mj-ea"/>
                <a:cs typeface="+mj-cs"/>
              </a:defRPr>
            </a:lvl1pPr>
            <a:lvl2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a:t>Edit Master text styles</a:t>
            </a:r>
          </a:p>
        </p:txBody>
      </p:sp>
    </p:spTree>
    <p:extLst>
      <p:ext uri="{BB962C8B-B14F-4D97-AF65-F5344CB8AC3E}">
        <p14:creationId xmlns:p14="http://schemas.microsoft.com/office/powerpoint/2010/main" val="2331909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Para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0" indent="0">
              <a:lnSpc>
                <a:spcPct val="110000"/>
              </a:lnSpc>
              <a:buNone/>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Tree>
    <p:extLst>
      <p:ext uri="{BB962C8B-B14F-4D97-AF65-F5344CB8AC3E}">
        <p14:creationId xmlns:p14="http://schemas.microsoft.com/office/powerpoint/2010/main" val="2585143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2_Title and Paragraph">
    <p:spTree>
      <p:nvGrpSpPr>
        <p:cNvPr id="1" name=""/>
        <p:cNvGrpSpPr/>
        <p:nvPr/>
      </p:nvGrpSpPr>
      <p:grpSpPr>
        <a:xfrm>
          <a:off x="0" y="0"/>
          <a:ext cx="0" cy="0"/>
          <a:chOff x="0" y="0"/>
          <a:chExt cx="0" cy="0"/>
        </a:xfrm>
      </p:grpSpPr>
      <p:sp>
        <p:nvSpPr>
          <p:cNvPr id="2" name="Title 1"/>
          <p:cNvSpPr>
            <a:spLocks noGrp="1"/>
          </p:cNvSpPr>
          <p:nvPr>
            <p:ph type="title"/>
          </p:nvPr>
        </p:nvSpPr>
        <p:spPr>
          <a:xfrm>
            <a:off x="838200" y="1068309"/>
            <a:ext cx="4347575" cy="1325563"/>
          </a:xfrm>
        </p:spPr>
        <p:txBody>
          <a:bodyPr anchor="t"/>
          <a:lstStyle/>
          <a:p>
            <a:r>
              <a:rPr lang="en-US"/>
              <a:t>Click to edit Master title style</a:t>
            </a:r>
          </a:p>
        </p:txBody>
      </p:sp>
      <p:sp>
        <p:nvSpPr>
          <p:cNvPr id="3" name="Content Placeholder 2"/>
          <p:cNvSpPr>
            <a:spLocks noGrp="1"/>
          </p:cNvSpPr>
          <p:nvPr>
            <p:ph idx="1"/>
          </p:nvPr>
        </p:nvSpPr>
        <p:spPr>
          <a:xfrm>
            <a:off x="5536504" y="1068309"/>
            <a:ext cx="5817295" cy="4351338"/>
          </a:xfrm>
        </p:spPr>
        <p:txBody>
          <a:bodyPr/>
          <a:lstStyle>
            <a:lvl1pPr marL="0" indent="0">
              <a:lnSpc>
                <a:spcPct val="110000"/>
              </a:lnSpc>
              <a:buNone/>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Tree>
    <p:extLst>
      <p:ext uri="{BB962C8B-B14F-4D97-AF65-F5344CB8AC3E}">
        <p14:creationId xmlns:p14="http://schemas.microsoft.com/office/powerpoint/2010/main" val="3527518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517045"/>
            <a:ext cx="10515600" cy="1997555"/>
          </a:xfrm>
        </p:spPr>
        <p:txBody>
          <a:bodyPr anchor="b"/>
          <a:lstStyle>
            <a:lvl1pPr algn="ctr">
              <a:defRPr sz="4800"/>
            </a:lvl1pPr>
          </a:lstStyle>
          <a:p>
            <a:r>
              <a:rPr lang="en-US"/>
              <a:t>Click to edit Master title style</a:t>
            </a:r>
          </a:p>
        </p:txBody>
      </p:sp>
      <p:sp>
        <p:nvSpPr>
          <p:cNvPr id="3" name="Text Placeholder 2"/>
          <p:cNvSpPr>
            <a:spLocks noGrp="1"/>
          </p:cNvSpPr>
          <p:nvPr>
            <p:ph type="body" idx="1"/>
          </p:nvPr>
        </p:nvSpPr>
        <p:spPr>
          <a:xfrm>
            <a:off x="831851" y="2879934"/>
            <a:ext cx="10515600" cy="1500187"/>
          </a:xfrm>
        </p:spPr>
        <p:txBody>
          <a:bodyPr/>
          <a:lstStyle>
            <a:lvl1pPr marL="0" indent="0" algn="ctr">
              <a:buNone/>
              <a:defRPr sz="2400">
                <a:solidFill>
                  <a:schemeClr val="accent2">
                    <a:lumMod val="40000"/>
                    <a:lumOff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548773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630496"/>
            <a:ext cx="5181600" cy="4535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30496"/>
            <a:ext cx="5181600" cy="4535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6219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2295939"/>
            <a:ext cx="5181600" cy="3859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2295939"/>
            <a:ext cx="5181600" cy="3859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p:cNvSpPr>
            <a:spLocks noGrp="1"/>
          </p:cNvSpPr>
          <p:nvPr>
            <p:ph type="body" sz="quarter" idx="10"/>
          </p:nvPr>
        </p:nvSpPr>
        <p:spPr>
          <a:xfrm>
            <a:off x="838200" y="1628383"/>
            <a:ext cx="10515600" cy="667555"/>
          </a:xfrm>
        </p:spPr>
        <p:txBody>
          <a:bodyPr/>
          <a:lstStyle>
            <a:lvl1pPr marL="0" indent="0" algn="l" defTabSz="914400" rtl="0" eaLnBrk="1" latinLnBrk="0" hangingPunct="1">
              <a:lnSpc>
                <a:spcPct val="110000"/>
              </a:lnSpc>
              <a:spcBef>
                <a:spcPct val="0"/>
              </a:spcBef>
              <a:buNone/>
              <a:defRPr lang="en-US" sz="2400" b="0" kern="1200" dirty="0" smtClean="0">
                <a:solidFill>
                  <a:schemeClr val="accent2">
                    <a:lumMod val="40000"/>
                    <a:lumOff val="60000"/>
                  </a:schemeClr>
                </a:solidFill>
                <a:latin typeface="+mj-lt"/>
                <a:ea typeface="+mj-ea"/>
                <a:cs typeface="+mj-cs"/>
              </a:defRPr>
            </a:lvl1pPr>
            <a:lvl2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a:t>Edit Master text styles</a:t>
            </a:r>
          </a:p>
        </p:txBody>
      </p:sp>
    </p:spTree>
    <p:extLst>
      <p:ext uri="{BB962C8B-B14F-4D97-AF65-F5344CB8AC3E}">
        <p14:creationId xmlns:p14="http://schemas.microsoft.com/office/powerpoint/2010/main" val="1167985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708212"/>
            <a:ext cx="10515600" cy="785894"/>
          </a:xfrm>
        </p:spPr>
        <p:txBody>
          <a:bodyPr/>
          <a:lstStyle/>
          <a:p>
            <a:r>
              <a:rPr lang="en-US"/>
              <a:t>Click to edit Master title style</a:t>
            </a:r>
          </a:p>
        </p:txBody>
      </p:sp>
      <p:sp>
        <p:nvSpPr>
          <p:cNvPr id="3" name="Text Placeholder 2"/>
          <p:cNvSpPr>
            <a:spLocks noGrp="1"/>
          </p:cNvSpPr>
          <p:nvPr>
            <p:ph type="body" idx="1"/>
          </p:nvPr>
        </p:nvSpPr>
        <p:spPr>
          <a:xfrm>
            <a:off x="839789" y="1557193"/>
            <a:ext cx="5157787" cy="697509"/>
          </a:xfrm>
          <a:solidFill>
            <a:schemeClr val="accent1"/>
          </a:solidFill>
        </p:spPr>
        <p:txBody>
          <a:bodyPr anchor="ctr" anchorCtr="0"/>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317789"/>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557193"/>
            <a:ext cx="5183188" cy="697509"/>
          </a:xfrm>
          <a:solidFill>
            <a:schemeClr val="accent1"/>
          </a:solidFill>
        </p:spPr>
        <p:txBody>
          <a:bodyPr anchor="ctr" anchorCtr="0"/>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317789"/>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7451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1" y="1630496"/>
            <a:ext cx="3438938" cy="4535450"/>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76531" y="1630496"/>
            <a:ext cx="3438938" cy="4535450"/>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p:cNvSpPr>
            <a:spLocks noGrp="1"/>
          </p:cNvSpPr>
          <p:nvPr>
            <p:ph sz="half" idx="10"/>
          </p:nvPr>
        </p:nvSpPr>
        <p:spPr>
          <a:xfrm>
            <a:off x="7914861" y="1630496"/>
            <a:ext cx="3438938" cy="4535450"/>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8580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16394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08939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6403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_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970690"/>
            <a:ext cx="10515600" cy="40126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5"/>
          <p:cNvSpPr>
            <a:spLocks noGrp="1"/>
          </p:cNvSpPr>
          <p:nvPr>
            <p:ph type="body" sz="quarter" idx="10"/>
          </p:nvPr>
        </p:nvSpPr>
        <p:spPr>
          <a:xfrm>
            <a:off x="838200" y="1271705"/>
            <a:ext cx="10515600" cy="629977"/>
          </a:xfrm>
        </p:spPr>
        <p:txBody>
          <a:bodyPr/>
          <a:lstStyle>
            <a:lvl1pPr marL="0" indent="0" algn="l" defTabSz="914400" rtl="0" eaLnBrk="1" latinLnBrk="0" hangingPunct="1">
              <a:lnSpc>
                <a:spcPct val="110000"/>
              </a:lnSpc>
              <a:spcBef>
                <a:spcPct val="0"/>
              </a:spcBef>
              <a:buNone/>
              <a:defRPr lang="en-US" sz="2400" b="0" kern="1200" dirty="0" smtClean="0">
                <a:solidFill>
                  <a:schemeClr val="accent2">
                    <a:lumMod val="40000"/>
                    <a:lumOff val="60000"/>
                  </a:schemeClr>
                </a:solidFill>
                <a:latin typeface="+mj-lt"/>
                <a:ea typeface="+mj-ea"/>
                <a:cs typeface="+mj-cs"/>
              </a:defRPr>
            </a:lvl1pPr>
            <a:lvl2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a:t>Edit Master text styles</a:t>
            </a:r>
          </a:p>
        </p:txBody>
      </p:sp>
    </p:spTree>
    <p:extLst>
      <p:ext uri="{BB962C8B-B14F-4D97-AF65-F5344CB8AC3E}">
        <p14:creationId xmlns:p14="http://schemas.microsoft.com/office/powerpoint/2010/main" val="1499452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Para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0" indent="0">
              <a:lnSpc>
                <a:spcPct val="110000"/>
              </a:lnSpc>
              <a:buNone/>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Tree>
    <p:extLst>
      <p:ext uri="{BB962C8B-B14F-4D97-AF65-F5344CB8AC3E}">
        <p14:creationId xmlns:p14="http://schemas.microsoft.com/office/powerpoint/2010/main" val="1383500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517044"/>
            <a:ext cx="10515600" cy="1997555"/>
          </a:xfrm>
        </p:spPr>
        <p:txBody>
          <a:bodyPr anchor="b"/>
          <a:lstStyle>
            <a:lvl1pPr algn="ctr">
              <a:defRPr sz="4800"/>
            </a:lvl1pPr>
          </a:lstStyle>
          <a:p>
            <a:r>
              <a:rPr lang="en-US"/>
              <a:t>Click to edit Master title style</a:t>
            </a:r>
          </a:p>
        </p:txBody>
      </p:sp>
    </p:spTree>
    <p:extLst>
      <p:ext uri="{BB962C8B-B14F-4D97-AF65-F5344CB8AC3E}">
        <p14:creationId xmlns:p14="http://schemas.microsoft.com/office/powerpoint/2010/main" val="2985903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517045"/>
            <a:ext cx="10515600" cy="1997555"/>
          </a:xfrm>
        </p:spPr>
        <p:txBody>
          <a:bodyPr anchor="b"/>
          <a:lstStyle>
            <a:lvl1pPr algn="ctr">
              <a:defRPr sz="4800"/>
            </a:lvl1pPr>
          </a:lstStyle>
          <a:p>
            <a:r>
              <a:rPr lang="en-US"/>
              <a:t>Click to edit Master title style</a:t>
            </a:r>
          </a:p>
        </p:txBody>
      </p:sp>
      <p:sp>
        <p:nvSpPr>
          <p:cNvPr id="3" name="Text Placeholder 2"/>
          <p:cNvSpPr>
            <a:spLocks noGrp="1"/>
          </p:cNvSpPr>
          <p:nvPr>
            <p:ph type="body" idx="1"/>
          </p:nvPr>
        </p:nvSpPr>
        <p:spPr>
          <a:xfrm>
            <a:off x="831851" y="2879934"/>
            <a:ext cx="10515600" cy="1500187"/>
          </a:xfrm>
        </p:spPr>
        <p:txBody>
          <a:bodyPr/>
          <a:lstStyle>
            <a:lvl1pPr marL="0" indent="0" algn="ctr">
              <a:buNone/>
              <a:defRPr sz="2400">
                <a:solidFill>
                  <a:schemeClr val="accent2">
                    <a:lumMod val="40000"/>
                    <a:lumOff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991412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630496"/>
            <a:ext cx="5181600" cy="4535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30496"/>
            <a:ext cx="5181600" cy="4535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8114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2295939"/>
            <a:ext cx="5181600" cy="3859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2295939"/>
            <a:ext cx="5181600" cy="3859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p:cNvSpPr>
            <a:spLocks noGrp="1"/>
          </p:cNvSpPr>
          <p:nvPr>
            <p:ph type="body" sz="quarter" idx="10"/>
          </p:nvPr>
        </p:nvSpPr>
        <p:spPr>
          <a:xfrm>
            <a:off x="838200" y="1628383"/>
            <a:ext cx="10515600" cy="667555"/>
          </a:xfrm>
        </p:spPr>
        <p:txBody>
          <a:bodyPr/>
          <a:lstStyle>
            <a:lvl1pPr marL="0" indent="0" algn="l" defTabSz="914400" rtl="0" eaLnBrk="1" latinLnBrk="0" hangingPunct="1">
              <a:lnSpc>
                <a:spcPct val="110000"/>
              </a:lnSpc>
              <a:spcBef>
                <a:spcPct val="0"/>
              </a:spcBef>
              <a:buNone/>
              <a:defRPr lang="en-US" sz="2400" b="0" kern="1200" dirty="0" smtClean="0">
                <a:solidFill>
                  <a:schemeClr val="accent2">
                    <a:lumMod val="40000"/>
                    <a:lumOff val="60000"/>
                  </a:schemeClr>
                </a:solidFill>
                <a:latin typeface="+mj-lt"/>
                <a:ea typeface="+mj-ea"/>
                <a:cs typeface="+mj-cs"/>
              </a:defRPr>
            </a:lvl1pPr>
            <a:lvl2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a:t>Edit Master text styles</a:t>
            </a:r>
          </a:p>
        </p:txBody>
      </p:sp>
    </p:spTree>
    <p:extLst>
      <p:ext uri="{BB962C8B-B14F-4D97-AF65-F5344CB8AC3E}">
        <p14:creationId xmlns:p14="http://schemas.microsoft.com/office/powerpoint/2010/main" val="3202946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708212"/>
            <a:ext cx="10515600" cy="785894"/>
          </a:xfrm>
        </p:spPr>
        <p:txBody>
          <a:bodyPr/>
          <a:lstStyle/>
          <a:p>
            <a:r>
              <a:rPr lang="en-US"/>
              <a:t>Click to edit Master title style</a:t>
            </a:r>
          </a:p>
        </p:txBody>
      </p:sp>
      <p:sp>
        <p:nvSpPr>
          <p:cNvPr id="3" name="Text Placeholder 2"/>
          <p:cNvSpPr>
            <a:spLocks noGrp="1"/>
          </p:cNvSpPr>
          <p:nvPr>
            <p:ph type="body" idx="1"/>
          </p:nvPr>
        </p:nvSpPr>
        <p:spPr>
          <a:xfrm>
            <a:off x="839789" y="1557193"/>
            <a:ext cx="5157787" cy="697509"/>
          </a:xfrm>
          <a:solidFill>
            <a:schemeClr val="accent1"/>
          </a:solidFill>
        </p:spPr>
        <p:txBody>
          <a:bodyPr anchor="ctr" anchorCtr="0"/>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317789"/>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557193"/>
            <a:ext cx="5183188" cy="697509"/>
          </a:xfrm>
          <a:solidFill>
            <a:schemeClr val="accent1"/>
          </a:solidFill>
        </p:spPr>
        <p:txBody>
          <a:bodyPr anchor="ctr" anchorCtr="0"/>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317789"/>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3437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1" y="1630496"/>
            <a:ext cx="3438938" cy="4535450"/>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76531" y="1630496"/>
            <a:ext cx="3438938" cy="4535450"/>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p:cNvSpPr>
            <a:spLocks noGrp="1"/>
          </p:cNvSpPr>
          <p:nvPr>
            <p:ph sz="half" idx="10"/>
          </p:nvPr>
        </p:nvSpPr>
        <p:spPr>
          <a:xfrm>
            <a:off x="7914861" y="1630496"/>
            <a:ext cx="3438938" cy="4535450"/>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0551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476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241890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6815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_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970690"/>
            <a:ext cx="10515600" cy="40126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5"/>
          <p:cNvSpPr>
            <a:spLocks noGrp="1"/>
          </p:cNvSpPr>
          <p:nvPr>
            <p:ph type="body" sz="quarter" idx="10"/>
          </p:nvPr>
        </p:nvSpPr>
        <p:spPr>
          <a:xfrm>
            <a:off x="838200" y="1271705"/>
            <a:ext cx="10515600" cy="629977"/>
          </a:xfrm>
        </p:spPr>
        <p:txBody>
          <a:bodyPr/>
          <a:lstStyle>
            <a:lvl1pPr marL="0" indent="0" algn="l" defTabSz="914400" rtl="0" eaLnBrk="1" latinLnBrk="0" hangingPunct="1">
              <a:lnSpc>
                <a:spcPct val="110000"/>
              </a:lnSpc>
              <a:spcBef>
                <a:spcPct val="0"/>
              </a:spcBef>
              <a:buNone/>
              <a:defRPr lang="en-US" sz="2400" b="0" kern="1200" dirty="0" smtClean="0">
                <a:solidFill>
                  <a:schemeClr val="accent2">
                    <a:lumMod val="40000"/>
                    <a:lumOff val="60000"/>
                  </a:schemeClr>
                </a:solidFill>
                <a:latin typeface="+mj-lt"/>
                <a:ea typeface="+mj-ea"/>
                <a:cs typeface="+mj-cs"/>
              </a:defRPr>
            </a:lvl1pPr>
            <a:lvl2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a:t>Edit Master text styles</a:t>
            </a:r>
          </a:p>
        </p:txBody>
      </p:sp>
    </p:spTree>
    <p:extLst>
      <p:ext uri="{BB962C8B-B14F-4D97-AF65-F5344CB8AC3E}">
        <p14:creationId xmlns:p14="http://schemas.microsoft.com/office/powerpoint/2010/main" val="1573656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Para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0" indent="0">
              <a:lnSpc>
                <a:spcPct val="110000"/>
              </a:lnSpc>
              <a:buNone/>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Tree>
    <p:extLst>
      <p:ext uri="{BB962C8B-B14F-4D97-AF65-F5344CB8AC3E}">
        <p14:creationId xmlns:p14="http://schemas.microsoft.com/office/powerpoint/2010/main" val="2166715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image" Target="../media/image1.png"/><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0.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6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image" Target="../media/image1.png"/><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theme" Target="../theme/theme11.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70.xml"/><Relationship Id="rId13" Type="http://schemas.openxmlformats.org/officeDocument/2006/relationships/slideLayout" Target="../slideLayouts/slideLayout175.xml"/><Relationship Id="rId18" Type="http://schemas.openxmlformats.org/officeDocument/2006/relationships/slideLayout" Target="../slideLayouts/slideLayout180.xml"/><Relationship Id="rId26" Type="http://schemas.openxmlformats.org/officeDocument/2006/relationships/slideLayout" Target="../slideLayouts/slideLayout188.xml"/><Relationship Id="rId3" Type="http://schemas.openxmlformats.org/officeDocument/2006/relationships/slideLayout" Target="../slideLayouts/slideLayout165.xml"/><Relationship Id="rId21" Type="http://schemas.openxmlformats.org/officeDocument/2006/relationships/slideLayout" Target="../slideLayouts/slideLayout183.xml"/><Relationship Id="rId7" Type="http://schemas.openxmlformats.org/officeDocument/2006/relationships/slideLayout" Target="../slideLayouts/slideLayout169.xml"/><Relationship Id="rId12" Type="http://schemas.openxmlformats.org/officeDocument/2006/relationships/slideLayout" Target="../slideLayouts/slideLayout174.xml"/><Relationship Id="rId17" Type="http://schemas.openxmlformats.org/officeDocument/2006/relationships/slideLayout" Target="../slideLayouts/slideLayout179.xml"/><Relationship Id="rId25" Type="http://schemas.openxmlformats.org/officeDocument/2006/relationships/slideLayout" Target="../slideLayouts/slideLayout187.xml"/><Relationship Id="rId2" Type="http://schemas.openxmlformats.org/officeDocument/2006/relationships/slideLayout" Target="../slideLayouts/slideLayout164.xml"/><Relationship Id="rId16" Type="http://schemas.openxmlformats.org/officeDocument/2006/relationships/slideLayout" Target="../slideLayouts/slideLayout178.xml"/><Relationship Id="rId20" Type="http://schemas.openxmlformats.org/officeDocument/2006/relationships/slideLayout" Target="../slideLayouts/slideLayout182.xml"/><Relationship Id="rId29" Type="http://schemas.openxmlformats.org/officeDocument/2006/relationships/theme" Target="../theme/theme12.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24" Type="http://schemas.openxmlformats.org/officeDocument/2006/relationships/slideLayout" Target="../slideLayouts/slideLayout186.xml"/><Relationship Id="rId5" Type="http://schemas.openxmlformats.org/officeDocument/2006/relationships/slideLayout" Target="../slideLayouts/slideLayout167.xml"/><Relationship Id="rId15" Type="http://schemas.openxmlformats.org/officeDocument/2006/relationships/slideLayout" Target="../slideLayouts/slideLayout177.xml"/><Relationship Id="rId23" Type="http://schemas.openxmlformats.org/officeDocument/2006/relationships/slideLayout" Target="../slideLayouts/slideLayout185.xml"/><Relationship Id="rId28" Type="http://schemas.openxmlformats.org/officeDocument/2006/relationships/slideLayout" Target="../slideLayouts/slideLayout190.xml"/><Relationship Id="rId10" Type="http://schemas.openxmlformats.org/officeDocument/2006/relationships/slideLayout" Target="../slideLayouts/slideLayout172.xml"/><Relationship Id="rId19" Type="http://schemas.openxmlformats.org/officeDocument/2006/relationships/slideLayout" Target="../slideLayouts/slideLayout181.xml"/><Relationship Id="rId4" Type="http://schemas.openxmlformats.org/officeDocument/2006/relationships/slideLayout" Target="../slideLayouts/slideLayout166.xml"/><Relationship Id="rId9" Type="http://schemas.openxmlformats.org/officeDocument/2006/relationships/slideLayout" Target="../slideLayouts/slideLayout171.xml"/><Relationship Id="rId14" Type="http://schemas.openxmlformats.org/officeDocument/2006/relationships/slideLayout" Target="../slideLayouts/slideLayout176.xml"/><Relationship Id="rId22" Type="http://schemas.openxmlformats.org/officeDocument/2006/relationships/slideLayout" Target="../slideLayouts/slideLayout184.xml"/><Relationship Id="rId27" Type="http://schemas.openxmlformats.org/officeDocument/2006/relationships/slideLayout" Target="../slideLayouts/slideLayout189.xml"/><Relationship Id="rId30" Type="http://schemas.openxmlformats.org/officeDocument/2006/relationships/image" Target="../media/image5.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98.xml"/><Relationship Id="rId13" Type="http://schemas.openxmlformats.org/officeDocument/2006/relationships/slideLayout" Target="../slideLayouts/slideLayout203.xml"/><Relationship Id="rId18" Type="http://schemas.openxmlformats.org/officeDocument/2006/relationships/slideLayout" Target="../slideLayouts/slideLayout208.xml"/><Relationship Id="rId26" Type="http://schemas.openxmlformats.org/officeDocument/2006/relationships/theme" Target="../theme/theme13.xml"/><Relationship Id="rId3" Type="http://schemas.openxmlformats.org/officeDocument/2006/relationships/slideLayout" Target="../slideLayouts/slideLayout193.xml"/><Relationship Id="rId21" Type="http://schemas.openxmlformats.org/officeDocument/2006/relationships/slideLayout" Target="../slideLayouts/slideLayout211.xml"/><Relationship Id="rId7" Type="http://schemas.openxmlformats.org/officeDocument/2006/relationships/slideLayout" Target="../slideLayouts/slideLayout197.xml"/><Relationship Id="rId12" Type="http://schemas.openxmlformats.org/officeDocument/2006/relationships/slideLayout" Target="../slideLayouts/slideLayout202.xml"/><Relationship Id="rId17" Type="http://schemas.openxmlformats.org/officeDocument/2006/relationships/slideLayout" Target="../slideLayouts/slideLayout207.xml"/><Relationship Id="rId25" Type="http://schemas.openxmlformats.org/officeDocument/2006/relationships/slideLayout" Target="../slideLayouts/slideLayout215.xml"/><Relationship Id="rId2" Type="http://schemas.openxmlformats.org/officeDocument/2006/relationships/slideLayout" Target="../slideLayouts/slideLayout192.xml"/><Relationship Id="rId16" Type="http://schemas.openxmlformats.org/officeDocument/2006/relationships/slideLayout" Target="../slideLayouts/slideLayout206.xml"/><Relationship Id="rId20" Type="http://schemas.openxmlformats.org/officeDocument/2006/relationships/slideLayout" Target="../slideLayouts/slideLayout210.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24" Type="http://schemas.openxmlformats.org/officeDocument/2006/relationships/slideLayout" Target="../slideLayouts/slideLayout214.xml"/><Relationship Id="rId5" Type="http://schemas.openxmlformats.org/officeDocument/2006/relationships/slideLayout" Target="../slideLayouts/slideLayout195.xml"/><Relationship Id="rId15" Type="http://schemas.openxmlformats.org/officeDocument/2006/relationships/slideLayout" Target="../slideLayouts/slideLayout205.xml"/><Relationship Id="rId23" Type="http://schemas.openxmlformats.org/officeDocument/2006/relationships/slideLayout" Target="../slideLayouts/slideLayout213.xml"/><Relationship Id="rId10" Type="http://schemas.openxmlformats.org/officeDocument/2006/relationships/slideLayout" Target="../slideLayouts/slideLayout200.xml"/><Relationship Id="rId19" Type="http://schemas.openxmlformats.org/officeDocument/2006/relationships/slideLayout" Target="../slideLayouts/slideLayout209.xml"/><Relationship Id="rId4" Type="http://schemas.openxmlformats.org/officeDocument/2006/relationships/slideLayout" Target="../slideLayouts/slideLayout194.xml"/><Relationship Id="rId9" Type="http://schemas.openxmlformats.org/officeDocument/2006/relationships/slideLayout" Target="../slideLayouts/slideLayout199.xml"/><Relationship Id="rId14" Type="http://schemas.openxmlformats.org/officeDocument/2006/relationships/slideLayout" Target="../slideLayouts/slideLayout204.xml"/><Relationship Id="rId22" Type="http://schemas.openxmlformats.org/officeDocument/2006/relationships/slideLayout" Target="../slideLayouts/slideLayout212.xml"/><Relationship Id="rId27" Type="http://schemas.openxmlformats.org/officeDocument/2006/relationships/image" Target="../media/image1.png"/></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4.xml"/><Relationship Id="rId1" Type="http://schemas.openxmlformats.org/officeDocument/2006/relationships/slideLayout" Target="../slideLayouts/slideLayout21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29" Type="http://schemas.openxmlformats.org/officeDocument/2006/relationships/theme" Target="../theme/theme2.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slideLayout" Target="../slideLayouts/slideLayout53.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slideLayout" Target="../slideLayouts/slideLayout52.xml"/><Relationship Id="rId30"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image" Target="../media/image1.png"/><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theme" Target="../theme/theme3.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theme" Target="../theme/theme4.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image" Target="../media/image1.png"/><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theme" Target="../theme/theme5.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image" Target="../media/image1.png"/><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theme" Target="../theme/theme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image" Target="../media/image1.png"/><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theme" Target="../theme/theme7.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image" Target="../media/image1.png"/><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theme" Target="../theme/theme8.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18" Type="http://schemas.openxmlformats.org/officeDocument/2006/relationships/slideLayout" Target="../slideLayouts/slideLayout133.xml"/><Relationship Id="rId26" Type="http://schemas.openxmlformats.org/officeDocument/2006/relationships/slideLayout" Target="../slideLayouts/slideLayout141.xml"/><Relationship Id="rId3" Type="http://schemas.openxmlformats.org/officeDocument/2006/relationships/slideLayout" Target="../slideLayouts/slideLayout118.xml"/><Relationship Id="rId21" Type="http://schemas.openxmlformats.org/officeDocument/2006/relationships/slideLayout" Target="../slideLayouts/slideLayout136.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17" Type="http://schemas.openxmlformats.org/officeDocument/2006/relationships/slideLayout" Target="../slideLayouts/slideLayout132.xml"/><Relationship Id="rId25" Type="http://schemas.openxmlformats.org/officeDocument/2006/relationships/slideLayout" Target="../slideLayouts/slideLayout140.xml"/><Relationship Id="rId2" Type="http://schemas.openxmlformats.org/officeDocument/2006/relationships/slideLayout" Target="../slideLayouts/slideLayout117.xml"/><Relationship Id="rId16" Type="http://schemas.openxmlformats.org/officeDocument/2006/relationships/slideLayout" Target="../slideLayouts/slideLayout131.xml"/><Relationship Id="rId20" Type="http://schemas.openxmlformats.org/officeDocument/2006/relationships/slideLayout" Target="../slideLayouts/slideLayout135.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24" Type="http://schemas.openxmlformats.org/officeDocument/2006/relationships/slideLayout" Target="../slideLayouts/slideLayout139.xml"/><Relationship Id="rId5" Type="http://schemas.openxmlformats.org/officeDocument/2006/relationships/slideLayout" Target="../slideLayouts/slideLayout120.xml"/><Relationship Id="rId15" Type="http://schemas.openxmlformats.org/officeDocument/2006/relationships/slideLayout" Target="../slideLayouts/slideLayout130.xml"/><Relationship Id="rId23" Type="http://schemas.openxmlformats.org/officeDocument/2006/relationships/slideLayout" Target="../slideLayouts/slideLayout138.xml"/><Relationship Id="rId28" Type="http://schemas.openxmlformats.org/officeDocument/2006/relationships/image" Target="../media/image1.png"/><Relationship Id="rId10" Type="http://schemas.openxmlformats.org/officeDocument/2006/relationships/slideLayout" Target="../slideLayouts/slideLayout125.xml"/><Relationship Id="rId19" Type="http://schemas.openxmlformats.org/officeDocument/2006/relationships/slideLayout" Target="../slideLayouts/slideLayout134.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 Id="rId22" Type="http://schemas.openxmlformats.org/officeDocument/2006/relationships/slideLayout" Target="../slideLayouts/slideLayout137.xml"/><Relationship Id="rId27"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73336"/>
            <a:ext cx="10515600" cy="1023710"/>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838200" y="1631981"/>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4089725C-5724-423F-B7F9-8E9021A093C9}"/>
              </a:ext>
            </a:extLst>
          </p:cNvPr>
          <p:cNvSpPr txBox="1"/>
          <p:nvPr userDrawn="1"/>
        </p:nvSpPr>
        <p:spPr>
          <a:xfrm>
            <a:off x="265543" y="6576533"/>
            <a:ext cx="1775129" cy="246221"/>
          </a:xfrm>
          <a:prstGeom prst="rect">
            <a:avLst/>
          </a:prstGeom>
          <a:noFill/>
        </p:spPr>
        <p:txBody>
          <a:bodyPr wrap="square" rtlCol="0">
            <a:spAutoFit/>
          </a:bodyPr>
          <a:lstStyle/>
          <a:p>
            <a:r>
              <a:rPr lang="en-US" sz="1000">
                <a:solidFill>
                  <a:srgbClr val="0E316B"/>
                </a:solidFill>
              </a:rPr>
              <a:t>|  www.ebsco.com</a:t>
            </a:r>
          </a:p>
        </p:txBody>
      </p:sp>
      <p:sp>
        <p:nvSpPr>
          <p:cNvPr id="12" name="TextBox 11">
            <a:extLst>
              <a:ext uri="{FF2B5EF4-FFF2-40B4-BE49-F238E27FC236}">
                <a16:creationId xmlns:a16="http://schemas.microsoft.com/office/drawing/2014/main" id="{AF991A0C-026E-4AC3-8006-7B3746675E33}"/>
              </a:ext>
            </a:extLst>
          </p:cNvPr>
          <p:cNvSpPr txBox="1"/>
          <p:nvPr userDrawn="1"/>
        </p:nvSpPr>
        <p:spPr>
          <a:xfrm>
            <a:off x="-33453" y="6576533"/>
            <a:ext cx="450166" cy="246221"/>
          </a:xfrm>
          <a:prstGeom prst="rect">
            <a:avLst/>
          </a:prstGeom>
          <a:noFill/>
          <a:ln>
            <a:noFill/>
          </a:ln>
        </p:spPr>
        <p:txBody>
          <a:bodyPr wrap="square" rtlCol="0" anchor="ctr" anchorCtr="0">
            <a:noAutofit/>
          </a:bodyPr>
          <a:lstStyle/>
          <a:p>
            <a:pPr algn="ctr"/>
            <a:fld id="{09848EAD-0F7B-4937-B01B-BB4372B1E0EA}" type="slidenum">
              <a:rPr lang="en-US" sz="1000" smtClean="0">
                <a:solidFill>
                  <a:schemeClr val="tx2"/>
                </a:solidFill>
              </a:rPr>
              <a:pPr algn="ctr"/>
              <a:t>‹#›</a:t>
            </a:fld>
            <a:endParaRPr lang="en-US" sz="1000">
              <a:solidFill>
                <a:schemeClr val="tx2"/>
              </a:solidFill>
            </a:endParaRPr>
          </a:p>
        </p:txBody>
      </p:sp>
      <p:cxnSp>
        <p:nvCxnSpPr>
          <p:cNvPr id="14" name="Straight Connector 13">
            <a:extLst>
              <a:ext uri="{FF2B5EF4-FFF2-40B4-BE49-F238E27FC236}">
                <a16:creationId xmlns:a16="http://schemas.microsoft.com/office/drawing/2014/main" id="{E55F3274-5038-43EF-8E73-40B4ECBBCBB5}"/>
              </a:ext>
            </a:extLst>
          </p:cNvPr>
          <p:cNvCxnSpPr/>
          <p:nvPr userDrawn="1"/>
        </p:nvCxnSpPr>
        <p:spPr>
          <a:xfrm>
            <a:off x="1538869" y="6701882"/>
            <a:ext cx="9614405"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B1F8ACD3-3558-4818-BB44-D4A33ADF1EB3}"/>
              </a:ext>
            </a:extLst>
          </p:cNvPr>
          <p:cNvPicPr>
            <a:picLocks noChangeAspect="1"/>
          </p:cNvPicPr>
          <p:nvPr userDrawn="1"/>
        </p:nvPicPr>
        <p:blipFill>
          <a:blip r:embed="rId27" cstate="print">
            <a:extLst>
              <a:ext uri="{28A0092B-C50C-407E-A947-70E740481C1C}">
                <a14:useLocalDpi xmlns:a14="http://schemas.microsoft.com/office/drawing/2010/main"/>
              </a:ext>
            </a:extLst>
          </a:blip>
          <a:stretch>
            <a:fillRect/>
          </a:stretch>
        </p:blipFill>
        <p:spPr>
          <a:xfrm>
            <a:off x="11237144" y="6599832"/>
            <a:ext cx="830889" cy="198162"/>
          </a:xfrm>
          <a:prstGeom prst="rect">
            <a:avLst/>
          </a:prstGeom>
        </p:spPr>
      </p:pic>
    </p:spTree>
    <p:extLst>
      <p:ext uri="{BB962C8B-B14F-4D97-AF65-F5344CB8AC3E}">
        <p14:creationId xmlns:p14="http://schemas.microsoft.com/office/powerpoint/2010/main" val="1022361895"/>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8" r:id="rId18"/>
    <p:sldLayoutId id="2147483689" r:id="rId19"/>
    <p:sldLayoutId id="2147483690" r:id="rId20"/>
    <p:sldLayoutId id="2147483691" r:id="rId21"/>
    <p:sldLayoutId id="2147483692" r:id="rId22"/>
    <p:sldLayoutId id="2147483694" r:id="rId23"/>
    <p:sldLayoutId id="2147483695" r:id="rId24"/>
    <p:sldLayoutId id="2147483696" r:id="rId2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110000"/>
        </a:lnSpc>
        <a:spcBef>
          <a:spcPct val="0"/>
        </a:spcBef>
        <a:buNone/>
        <a:defRPr sz="3200" b="0" kern="1200">
          <a:solidFill>
            <a:schemeClr val="accent1"/>
          </a:solidFill>
          <a:latin typeface="+mj-lt"/>
          <a:ea typeface="+mj-ea"/>
          <a:cs typeface="+mj-cs"/>
        </a:defRPr>
      </a:lvl1pPr>
    </p:titleStyle>
    <p:bodyStyle>
      <a:lvl1pPr marL="228600" indent="-228600" algn="l" defTabSz="914400" rtl="0" eaLnBrk="1" latinLnBrk="0" hangingPunct="1">
        <a:lnSpc>
          <a:spcPct val="110000"/>
        </a:lnSpc>
        <a:spcBef>
          <a:spcPts val="9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10000"/>
        </a:lnSpc>
        <a:spcBef>
          <a:spcPts val="9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10000"/>
        </a:lnSpc>
        <a:spcBef>
          <a:spcPts val="9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10000"/>
        </a:lnSpc>
        <a:spcBef>
          <a:spcPts val="9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10000"/>
        </a:lnSpc>
        <a:spcBef>
          <a:spcPts val="9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63AB3FD-A590-7941-B413-5A674C82F07C}"/>
              </a:ext>
            </a:extLst>
          </p:cNvPr>
          <p:cNvSpPr/>
          <p:nvPr userDrawn="1"/>
        </p:nvSpPr>
        <p:spPr>
          <a:xfrm>
            <a:off x="320040" y="320041"/>
            <a:ext cx="11551920" cy="62034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708212"/>
            <a:ext cx="10515600" cy="788834"/>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838200" y="1631981"/>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4089725C-5724-423F-B7F9-8E9021A093C9}"/>
              </a:ext>
            </a:extLst>
          </p:cNvPr>
          <p:cNvSpPr txBox="1"/>
          <p:nvPr userDrawn="1"/>
        </p:nvSpPr>
        <p:spPr>
          <a:xfrm>
            <a:off x="265543" y="6576533"/>
            <a:ext cx="1775129" cy="246221"/>
          </a:xfrm>
          <a:prstGeom prst="rect">
            <a:avLst/>
          </a:prstGeom>
          <a:noFill/>
        </p:spPr>
        <p:txBody>
          <a:bodyPr wrap="square" rtlCol="0">
            <a:spAutoFit/>
          </a:bodyPr>
          <a:lstStyle/>
          <a:p>
            <a:r>
              <a:rPr lang="en-US" sz="1000">
                <a:solidFill>
                  <a:srgbClr val="0E316B"/>
                </a:solidFill>
              </a:rPr>
              <a:t>|  www.ebsco.com</a:t>
            </a:r>
          </a:p>
        </p:txBody>
      </p:sp>
      <p:sp>
        <p:nvSpPr>
          <p:cNvPr id="12" name="TextBox 11">
            <a:extLst>
              <a:ext uri="{FF2B5EF4-FFF2-40B4-BE49-F238E27FC236}">
                <a16:creationId xmlns:a16="http://schemas.microsoft.com/office/drawing/2014/main" id="{AF991A0C-026E-4AC3-8006-7B3746675E33}"/>
              </a:ext>
            </a:extLst>
          </p:cNvPr>
          <p:cNvSpPr txBox="1"/>
          <p:nvPr userDrawn="1"/>
        </p:nvSpPr>
        <p:spPr>
          <a:xfrm>
            <a:off x="-33453" y="6576533"/>
            <a:ext cx="450166" cy="246221"/>
          </a:xfrm>
          <a:prstGeom prst="rect">
            <a:avLst/>
          </a:prstGeom>
          <a:noFill/>
          <a:ln>
            <a:noFill/>
          </a:ln>
        </p:spPr>
        <p:txBody>
          <a:bodyPr wrap="square" rtlCol="0" anchor="ctr" anchorCtr="0">
            <a:noAutofit/>
          </a:bodyPr>
          <a:lstStyle/>
          <a:p>
            <a:pPr algn="ctr"/>
            <a:fld id="{09848EAD-0F7B-4937-B01B-BB4372B1E0EA}" type="slidenum">
              <a:rPr lang="en-US" sz="1000" smtClean="0">
                <a:solidFill>
                  <a:schemeClr val="tx2"/>
                </a:solidFill>
              </a:rPr>
              <a:pPr algn="ctr"/>
              <a:t>‹#›</a:t>
            </a:fld>
            <a:endParaRPr lang="en-US" sz="1000">
              <a:solidFill>
                <a:schemeClr val="tx2"/>
              </a:solidFill>
            </a:endParaRPr>
          </a:p>
        </p:txBody>
      </p:sp>
      <p:cxnSp>
        <p:nvCxnSpPr>
          <p:cNvPr id="14" name="Straight Connector 13">
            <a:extLst>
              <a:ext uri="{FF2B5EF4-FFF2-40B4-BE49-F238E27FC236}">
                <a16:creationId xmlns:a16="http://schemas.microsoft.com/office/drawing/2014/main" id="{E55F3274-5038-43EF-8E73-40B4ECBBCBB5}"/>
              </a:ext>
            </a:extLst>
          </p:cNvPr>
          <p:cNvCxnSpPr/>
          <p:nvPr userDrawn="1"/>
        </p:nvCxnSpPr>
        <p:spPr>
          <a:xfrm>
            <a:off x="1538869" y="6701882"/>
            <a:ext cx="9614405"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B1F8ACD3-3558-4818-BB44-D4A33ADF1EB3}"/>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11237144" y="6599832"/>
            <a:ext cx="830889" cy="198162"/>
          </a:xfrm>
          <a:prstGeom prst="rect">
            <a:avLst/>
          </a:prstGeom>
        </p:spPr>
      </p:pic>
    </p:spTree>
    <p:extLst>
      <p:ext uri="{BB962C8B-B14F-4D97-AF65-F5344CB8AC3E}">
        <p14:creationId xmlns:p14="http://schemas.microsoft.com/office/powerpoint/2010/main" val="1611180751"/>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94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110000"/>
        </a:lnSpc>
        <a:spcBef>
          <a:spcPct val="0"/>
        </a:spcBef>
        <a:buNone/>
        <a:defRPr sz="3200" b="0" kern="1200">
          <a:solidFill>
            <a:schemeClr val="bg1"/>
          </a:solidFill>
          <a:latin typeface="+mj-lt"/>
          <a:ea typeface="+mj-ea"/>
          <a:cs typeface="+mj-cs"/>
        </a:defRPr>
      </a:lvl1pPr>
    </p:titleStyle>
    <p:bodyStyle>
      <a:lvl1pPr marL="228600" indent="-228600" algn="l" defTabSz="914400" rtl="0" eaLnBrk="1" latinLnBrk="0" hangingPunct="1">
        <a:lnSpc>
          <a:spcPct val="110000"/>
        </a:lnSpc>
        <a:spcBef>
          <a:spcPts val="9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110000"/>
        </a:lnSpc>
        <a:spcBef>
          <a:spcPts val="9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110000"/>
        </a:lnSpc>
        <a:spcBef>
          <a:spcPts val="9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110000"/>
        </a:lnSpc>
        <a:spcBef>
          <a:spcPts val="9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10000"/>
        </a:lnSpc>
        <a:spcBef>
          <a:spcPts val="9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63AB3FD-A590-7941-B413-5A674C82F07C}"/>
              </a:ext>
            </a:extLst>
          </p:cNvPr>
          <p:cNvSpPr/>
          <p:nvPr userDrawn="1"/>
        </p:nvSpPr>
        <p:spPr>
          <a:xfrm>
            <a:off x="320040" y="320041"/>
            <a:ext cx="11551920" cy="62034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708212"/>
            <a:ext cx="10515600" cy="788834"/>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838200" y="1631981"/>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4089725C-5724-423F-B7F9-8E9021A093C9}"/>
              </a:ext>
            </a:extLst>
          </p:cNvPr>
          <p:cNvSpPr txBox="1"/>
          <p:nvPr userDrawn="1"/>
        </p:nvSpPr>
        <p:spPr>
          <a:xfrm>
            <a:off x="265543" y="6576533"/>
            <a:ext cx="1775129" cy="246221"/>
          </a:xfrm>
          <a:prstGeom prst="rect">
            <a:avLst/>
          </a:prstGeom>
          <a:noFill/>
        </p:spPr>
        <p:txBody>
          <a:bodyPr wrap="square" rtlCol="0">
            <a:spAutoFit/>
          </a:bodyPr>
          <a:lstStyle/>
          <a:p>
            <a:r>
              <a:rPr lang="en-US" sz="1000">
                <a:solidFill>
                  <a:srgbClr val="0E316B"/>
                </a:solidFill>
              </a:rPr>
              <a:t>|  www.ebsco.com</a:t>
            </a:r>
          </a:p>
        </p:txBody>
      </p:sp>
      <p:sp>
        <p:nvSpPr>
          <p:cNvPr id="12" name="TextBox 11">
            <a:extLst>
              <a:ext uri="{FF2B5EF4-FFF2-40B4-BE49-F238E27FC236}">
                <a16:creationId xmlns:a16="http://schemas.microsoft.com/office/drawing/2014/main" id="{AF991A0C-026E-4AC3-8006-7B3746675E33}"/>
              </a:ext>
            </a:extLst>
          </p:cNvPr>
          <p:cNvSpPr txBox="1"/>
          <p:nvPr userDrawn="1"/>
        </p:nvSpPr>
        <p:spPr>
          <a:xfrm>
            <a:off x="-33453" y="6576533"/>
            <a:ext cx="450166" cy="246221"/>
          </a:xfrm>
          <a:prstGeom prst="rect">
            <a:avLst/>
          </a:prstGeom>
          <a:noFill/>
          <a:ln>
            <a:noFill/>
          </a:ln>
        </p:spPr>
        <p:txBody>
          <a:bodyPr wrap="square" rtlCol="0" anchor="ctr" anchorCtr="0">
            <a:noAutofit/>
          </a:bodyPr>
          <a:lstStyle/>
          <a:p>
            <a:pPr algn="ctr"/>
            <a:fld id="{09848EAD-0F7B-4937-B01B-BB4372B1E0EA}" type="slidenum">
              <a:rPr lang="en-US" sz="1000" smtClean="0">
                <a:solidFill>
                  <a:schemeClr val="tx2"/>
                </a:solidFill>
              </a:rPr>
              <a:pPr algn="ctr"/>
              <a:t>‹#›</a:t>
            </a:fld>
            <a:endParaRPr lang="en-US" sz="1000">
              <a:solidFill>
                <a:schemeClr val="tx2"/>
              </a:solidFill>
            </a:endParaRPr>
          </a:p>
        </p:txBody>
      </p:sp>
      <p:cxnSp>
        <p:nvCxnSpPr>
          <p:cNvPr id="14" name="Straight Connector 13">
            <a:extLst>
              <a:ext uri="{FF2B5EF4-FFF2-40B4-BE49-F238E27FC236}">
                <a16:creationId xmlns:a16="http://schemas.microsoft.com/office/drawing/2014/main" id="{E55F3274-5038-43EF-8E73-40B4ECBBCBB5}"/>
              </a:ext>
            </a:extLst>
          </p:cNvPr>
          <p:cNvCxnSpPr/>
          <p:nvPr userDrawn="1"/>
        </p:nvCxnSpPr>
        <p:spPr>
          <a:xfrm>
            <a:off x="1538869" y="6701882"/>
            <a:ext cx="9614405"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B1F8ACD3-3558-4818-BB44-D4A33ADF1EB3}"/>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1237144" y="6599832"/>
            <a:ext cx="830889" cy="198162"/>
          </a:xfrm>
          <a:prstGeom prst="rect">
            <a:avLst/>
          </a:prstGeom>
        </p:spPr>
      </p:pic>
    </p:spTree>
    <p:extLst>
      <p:ext uri="{BB962C8B-B14F-4D97-AF65-F5344CB8AC3E}">
        <p14:creationId xmlns:p14="http://schemas.microsoft.com/office/powerpoint/2010/main" val="2819870086"/>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110000"/>
        </a:lnSpc>
        <a:spcBef>
          <a:spcPct val="0"/>
        </a:spcBef>
        <a:buNone/>
        <a:defRPr sz="3200" b="0" kern="1200">
          <a:solidFill>
            <a:schemeClr val="bg1"/>
          </a:solidFill>
          <a:latin typeface="+mj-lt"/>
          <a:ea typeface="+mj-ea"/>
          <a:cs typeface="+mj-cs"/>
        </a:defRPr>
      </a:lvl1pPr>
    </p:titleStyle>
    <p:bodyStyle>
      <a:lvl1pPr marL="228600" indent="-228600" algn="l" defTabSz="914400" rtl="0" eaLnBrk="1" latinLnBrk="0" hangingPunct="1">
        <a:lnSpc>
          <a:spcPct val="110000"/>
        </a:lnSpc>
        <a:spcBef>
          <a:spcPts val="9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110000"/>
        </a:lnSpc>
        <a:spcBef>
          <a:spcPts val="9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110000"/>
        </a:lnSpc>
        <a:spcBef>
          <a:spcPts val="9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110000"/>
        </a:lnSpc>
        <a:spcBef>
          <a:spcPts val="9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10000"/>
        </a:lnSpc>
        <a:spcBef>
          <a:spcPts val="9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73336"/>
            <a:ext cx="10515600" cy="1023710"/>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838200" y="1631981"/>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p:cNvSpPr txBox="1"/>
          <p:nvPr userDrawn="1"/>
        </p:nvSpPr>
        <p:spPr>
          <a:xfrm>
            <a:off x="265543" y="6576533"/>
            <a:ext cx="1775129" cy="246221"/>
          </a:xfrm>
          <a:prstGeom prst="rect">
            <a:avLst/>
          </a:prstGeom>
          <a:noFill/>
        </p:spPr>
        <p:txBody>
          <a:bodyPr wrap="square" rtlCol="0">
            <a:spAutoFit/>
          </a:bodyPr>
          <a:lstStyle/>
          <a:p>
            <a:r>
              <a:rPr lang="en-US" sz="1000" dirty="0">
                <a:solidFill>
                  <a:srgbClr val="0E316B"/>
                </a:solidFill>
              </a:rPr>
              <a:t>|  www.ebsco.com</a:t>
            </a:r>
          </a:p>
        </p:txBody>
      </p:sp>
      <p:sp>
        <p:nvSpPr>
          <p:cNvPr id="11" name="TextBox 10"/>
          <p:cNvSpPr txBox="1"/>
          <p:nvPr userDrawn="1"/>
        </p:nvSpPr>
        <p:spPr>
          <a:xfrm>
            <a:off x="-33453" y="6576533"/>
            <a:ext cx="450166" cy="246221"/>
          </a:xfrm>
          <a:prstGeom prst="rect">
            <a:avLst/>
          </a:prstGeom>
          <a:noFill/>
          <a:ln>
            <a:noFill/>
          </a:ln>
        </p:spPr>
        <p:txBody>
          <a:bodyPr wrap="square" rtlCol="0" anchor="ctr" anchorCtr="0">
            <a:noAutofit/>
          </a:bodyPr>
          <a:lstStyle/>
          <a:p>
            <a:pPr algn="ctr"/>
            <a:fld id="{09848EAD-0F7B-4937-B01B-BB4372B1E0EA}" type="slidenum">
              <a:rPr lang="en-US" sz="1000" smtClean="0">
                <a:solidFill>
                  <a:schemeClr val="tx2"/>
                </a:solidFill>
              </a:rPr>
              <a:pPr algn="ctr"/>
              <a:t>‹#›</a:t>
            </a:fld>
            <a:endParaRPr lang="en-US" sz="1000" dirty="0">
              <a:solidFill>
                <a:schemeClr val="tx2"/>
              </a:solidFill>
            </a:endParaRPr>
          </a:p>
        </p:txBody>
      </p:sp>
      <p:cxnSp>
        <p:nvCxnSpPr>
          <p:cNvPr id="13" name="Straight Connector 12"/>
          <p:cNvCxnSpPr/>
          <p:nvPr userDrawn="1"/>
        </p:nvCxnSpPr>
        <p:spPr>
          <a:xfrm>
            <a:off x="1538869" y="6701882"/>
            <a:ext cx="9614405"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1237144" y="6599832"/>
            <a:ext cx="830889" cy="198162"/>
          </a:xfrm>
          <a:prstGeom prst="rect">
            <a:avLst/>
          </a:prstGeom>
        </p:spPr>
      </p:pic>
    </p:spTree>
    <p:extLst>
      <p:ext uri="{BB962C8B-B14F-4D97-AF65-F5344CB8AC3E}">
        <p14:creationId xmlns:p14="http://schemas.microsoft.com/office/powerpoint/2010/main" val="636350580"/>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 id="2147483898" r:id="rId12"/>
    <p:sldLayoutId id="2147483899" r:id="rId13"/>
    <p:sldLayoutId id="2147483900" r:id="rId14"/>
    <p:sldLayoutId id="2147483901" r:id="rId15"/>
    <p:sldLayoutId id="2147483902" r:id="rId16"/>
    <p:sldLayoutId id="2147483903" r:id="rId17"/>
    <p:sldLayoutId id="2147483904" r:id="rId18"/>
    <p:sldLayoutId id="2147483905" r:id="rId19"/>
    <p:sldLayoutId id="2147483906" r:id="rId20"/>
    <p:sldLayoutId id="2147483907" r:id="rId21"/>
    <p:sldLayoutId id="2147483908" r:id="rId22"/>
    <p:sldLayoutId id="2147483909" r:id="rId23"/>
    <p:sldLayoutId id="2147483910" r:id="rId24"/>
    <p:sldLayoutId id="2147483911" r:id="rId25"/>
    <p:sldLayoutId id="2147483912" r:id="rId26"/>
    <p:sldLayoutId id="2147483913" r:id="rId27"/>
    <p:sldLayoutId id="2147483914"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110000"/>
        </a:lnSpc>
        <a:spcBef>
          <a:spcPct val="0"/>
        </a:spcBef>
        <a:buNone/>
        <a:defRPr sz="3200" b="0" kern="1200">
          <a:solidFill>
            <a:schemeClr val="accent1"/>
          </a:solidFill>
          <a:latin typeface="+mj-lt"/>
          <a:ea typeface="+mj-ea"/>
          <a:cs typeface="+mj-cs"/>
        </a:defRPr>
      </a:lvl1pPr>
    </p:titleStyle>
    <p:bodyStyle>
      <a:lvl1pPr marL="228600" indent="-228600" algn="l" defTabSz="914400" rtl="0" eaLnBrk="1" latinLnBrk="0" hangingPunct="1">
        <a:lnSpc>
          <a:spcPct val="110000"/>
        </a:lnSpc>
        <a:spcBef>
          <a:spcPts val="9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10000"/>
        </a:lnSpc>
        <a:spcBef>
          <a:spcPts val="9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10000"/>
        </a:lnSpc>
        <a:spcBef>
          <a:spcPts val="9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10000"/>
        </a:lnSpc>
        <a:spcBef>
          <a:spcPts val="9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10000"/>
        </a:lnSpc>
        <a:spcBef>
          <a:spcPts val="9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73336"/>
            <a:ext cx="10515600" cy="1023710"/>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838200" y="1631981"/>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4089725C-5724-423F-B7F9-8E9021A093C9}"/>
              </a:ext>
            </a:extLst>
          </p:cNvPr>
          <p:cNvSpPr txBox="1"/>
          <p:nvPr userDrawn="1"/>
        </p:nvSpPr>
        <p:spPr>
          <a:xfrm>
            <a:off x="265543" y="6576533"/>
            <a:ext cx="1775129" cy="246221"/>
          </a:xfrm>
          <a:prstGeom prst="rect">
            <a:avLst/>
          </a:prstGeom>
          <a:noFill/>
        </p:spPr>
        <p:txBody>
          <a:bodyPr wrap="square" rtlCol="0">
            <a:spAutoFit/>
          </a:bodyPr>
          <a:lstStyle/>
          <a:p>
            <a:r>
              <a:rPr lang="en-US" sz="1000">
                <a:solidFill>
                  <a:srgbClr val="0E316B"/>
                </a:solidFill>
              </a:rPr>
              <a:t>|  www.ebsco.com</a:t>
            </a:r>
          </a:p>
        </p:txBody>
      </p:sp>
      <p:sp>
        <p:nvSpPr>
          <p:cNvPr id="12" name="TextBox 11">
            <a:extLst>
              <a:ext uri="{FF2B5EF4-FFF2-40B4-BE49-F238E27FC236}">
                <a16:creationId xmlns:a16="http://schemas.microsoft.com/office/drawing/2014/main" id="{AF991A0C-026E-4AC3-8006-7B3746675E33}"/>
              </a:ext>
            </a:extLst>
          </p:cNvPr>
          <p:cNvSpPr txBox="1"/>
          <p:nvPr userDrawn="1"/>
        </p:nvSpPr>
        <p:spPr>
          <a:xfrm>
            <a:off x="-33453" y="6576533"/>
            <a:ext cx="450166" cy="246221"/>
          </a:xfrm>
          <a:prstGeom prst="rect">
            <a:avLst/>
          </a:prstGeom>
          <a:noFill/>
          <a:ln>
            <a:noFill/>
          </a:ln>
        </p:spPr>
        <p:txBody>
          <a:bodyPr wrap="square" rtlCol="0" anchor="ctr" anchorCtr="0">
            <a:noAutofit/>
          </a:bodyPr>
          <a:lstStyle/>
          <a:p>
            <a:pPr algn="ctr"/>
            <a:fld id="{09848EAD-0F7B-4937-B01B-BB4372B1E0EA}" type="slidenum">
              <a:rPr lang="en-US" sz="1000" smtClean="0">
                <a:solidFill>
                  <a:schemeClr val="tx2"/>
                </a:solidFill>
              </a:rPr>
              <a:pPr algn="ctr"/>
              <a:t>‹#›</a:t>
            </a:fld>
            <a:endParaRPr lang="en-US" sz="1000">
              <a:solidFill>
                <a:schemeClr val="tx2"/>
              </a:solidFill>
            </a:endParaRPr>
          </a:p>
        </p:txBody>
      </p:sp>
      <p:cxnSp>
        <p:nvCxnSpPr>
          <p:cNvPr id="14" name="Straight Connector 13">
            <a:extLst>
              <a:ext uri="{FF2B5EF4-FFF2-40B4-BE49-F238E27FC236}">
                <a16:creationId xmlns:a16="http://schemas.microsoft.com/office/drawing/2014/main" id="{E55F3274-5038-43EF-8E73-40B4ECBBCBB5}"/>
              </a:ext>
            </a:extLst>
          </p:cNvPr>
          <p:cNvCxnSpPr/>
          <p:nvPr userDrawn="1"/>
        </p:nvCxnSpPr>
        <p:spPr>
          <a:xfrm>
            <a:off x="1538869" y="6701882"/>
            <a:ext cx="9614405"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B1F8ACD3-3558-4818-BB44-D4A33ADF1EB3}"/>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11237144" y="6599832"/>
            <a:ext cx="830889" cy="198162"/>
          </a:xfrm>
          <a:prstGeom prst="rect">
            <a:avLst/>
          </a:prstGeom>
        </p:spPr>
      </p:pic>
    </p:spTree>
    <p:extLst>
      <p:ext uri="{BB962C8B-B14F-4D97-AF65-F5344CB8AC3E}">
        <p14:creationId xmlns:p14="http://schemas.microsoft.com/office/powerpoint/2010/main" val="2530748372"/>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 id="2147483928" r:id="rId12"/>
    <p:sldLayoutId id="2147483929" r:id="rId13"/>
    <p:sldLayoutId id="2147483930" r:id="rId14"/>
    <p:sldLayoutId id="2147483931" r:id="rId15"/>
    <p:sldLayoutId id="2147483932" r:id="rId16"/>
    <p:sldLayoutId id="2147483933" r:id="rId17"/>
    <p:sldLayoutId id="2147483934" r:id="rId18"/>
    <p:sldLayoutId id="2147483935" r:id="rId19"/>
    <p:sldLayoutId id="2147483936" r:id="rId20"/>
    <p:sldLayoutId id="2147483937" r:id="rId21"/>
    <p:sldLayoutId id="2147483938" r:id="rId22"/>
    <p:sldLayoutId id="2147483939" r:id="rId23"/>
    <p:sldLayoutId id="2147483940" r:id="rId24"/>
    <p:sldLayoutId id="2147483941" r:id="rId2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110000"/>
        </a:lnSpc>
        <a:spcBef>
          <a:spcPct val="0"/>
        </a:spcBef>
        <a:buNone/>
        <a:defRPr sz="3200" b="0" kern="1200">
          <a:solidFill>
            <a:schemeClr val="accent1"/>
          </a:solidFill>
          <a:latin typeface="+mj-lt"/>
          <a:ea typeface="+mj-ea"/>
          <a:cs typeface="+mj-cs"/>
        </a:defRPr>
      </a:lvl1pPr>
    </p:titleStyle>
    <p:bodyStyle>
      <a:lvl1pPr marL="228600" indent="-228600" algn="l" defTabSz="914400" rtl="0" eaLnBrk="1" latinLnBrk="0" hangingPunct="1">
        <a:lnSpc>
          <a:spcPct val="110000"/>
        </a:lnSpc>
        <a:spcBef>
          <a:spcPts val="9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10000"/>
        </a:lnSpc>
        <a:spcBef>
          <a:spcPts val="9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10000"/>
        </a:lnSpc>
        <a:spcBef>
          <a:spcPts val="9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10000"/>
        </a:lnSpc>
        <a:spcBef>
          <a:spcPts val="9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10000"/>
        </a:lnSpc>
        <a:spcBef>
          <a:spcPts val="9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76989BB-9451-401F-B7FB-04E9924B9DA8}"/>
              </a:ext>
            </a:extLst>
          </p:cNvPr>
          <p:cNvSpPr/>
          <p:nvPr userDrawn="1"/>
        </p:nvSpPr>
        <p:spPr>
          <a:xfrm>
            <a:off x="320039" y="331076"/>
            <a:ext cx="11551395" cy="6203144"/>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 name="Title Placeholder 1"/>
          <p:cNvSpPr>
            <a:spLocks noGrp="1"/>
          </p:cNvSpPr>
          <p:nvPr>
            <p:ph type="title"/>
          </p:nvPr>
        </p:nvSpPr>
        <p:spPr>
          <a:xfrm>
            <a:off x="838200" y="708212"/>
            <a:ext cx="10515600" cy="788834"/>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838200" y="1631981"/>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Box 11">
            <a:extLst>
              <a:ext uri="{FF2B5EF4-FFF2-40B4-BE49-F238E27FC236}">
                <a16:creationId xmlns:a16="http://schemas.microsoft.com/office/drawing/2014/main" id="{4F477F0C-18DF-4118-95AD-F06881668200}"/>
              </a:ext>
            </a:extLst>
          </p:cNvPr>
          <p:cNvSpPr txBox="1"/>
          <p:nvPr userDrawn="1"/>
        </p:nvSpPr>
        <p:spPr>
          <a:xfrm>
            <a:off x="265543" y="6576533"/>
            <a:ext cx="1775129" cy="246221"/>
          </a:xfrm>
          <a:prstGeom prst="rect">
            <a:avLst/>
          </a:prstGeom>
          <a:noFill/>
        </p:spPr>
        <p:txBody>
          <a:bodyPr wrap="square" rtlCol="0">
            <a:spAutoFit/>
          </a:bodyPr>
          <a:lstStyle/>
          <a:p>
            <a:r>
              <a:rPr lang="en-US" sz="1000" dirty="0">
                <a:solidFill>
                  <a:srgbClr val="0E316B"/>
                </a:solidFill>
              </a:rPr>
              <a:t>|  www.ebsco.com</a:t>
            </a:r>
          </a:p>
        </p:txBody>
      </p:sp>
      <p:sp>
        <p:nvSpPr>
          <p:cNvPr id="14" name="TextBox 13">
            <a:extLst>
              <a:ext uri="{FF2B5EF4-FFF2-40B4-BE49-F238E27FC236}">
                <a16:creationId xmlns:a16="http://schemas.microsoft.com/office/drawing/2014/main" id="{ACFAA6A1-BDD8-4EE2-B605-0955FEB9563C}"/>
              </a:ext>
            </a:extLst>
          </p:cNvPr>
          <p:cNvSpPr txBox="1"/>
          <p:nvPr userDrawn="1"/>
        </p:nvSpPr>
        <p:spPr>
          <a:xfrm>
            <a:off x="-33453" y="6576533"/>
            <a:ext cx="450166" cy="246221"/>
          </a:xfrm>
          <a:prstGeom prst="rect">
            <a:avLst/>
          </a:prstGeom>
          <a:noFill/>
          <a:ln>
            <a:noFill/>
          </a:ln>
        </p:spPr>
        <p:txBody>
          <a:bodyPr wrap="square" rtlCol="0" anchor="ctr" anchorCtr="0">
            <a:noAutofit/>
          </a:bodyPr>
          <a:lstStyle/>
          <a:p>
            <a:pPr algn="ctr"/>
            <a:fld id="{09848EAD-0F7B-4937-B01B-BB4372B1E0EA}" type="slidenum">
              <a:rPr lang="en-US" sz="1000" smtClean="0">
                <a:solidFill>
                  <a:schemeClr val="tx2"/>
                </a:solidFill>
              </a:rPr>
              <a:pPr algn="ctr"/>
              <a:t>‹#›</a:t>
            </a:fld>
            <a:endParaRPr lang="en-US" sz="1000" dirty="0">
              <a:solidFill>
                <a:schemeClr val="tx2"/>
              </a:solidFill>
            </a:endParaRPr>
          </a:p>
        </p:txBody>
      </p:sp>
      <p:cxnSp>
        <p:nvCxnSpPr>
          <p:cNvPr id="15" name="Straight Connector 14">
            <a:extLst>
              <a:ext uri="{FF2B5EF4-FFF2-40B4-BE49-F238E27FC236}">
                <a16:creationId xmlns:a16="http://schemas.microsoft.com/office/drawing/2014/main" id="{EC8CF04A-FDE3-47AD-B2D0-F1557ECB9FDD}"/>
              </a:ext>
            </a:extLst>
          </p:cNvPr>
          <p:cNvCxnSpPr/>
          <p:nvPr userDrawn="1"/>
        </p:nvCxnSpPr>
        <p:spPr>
          <a:xfrm>
            <a:off x="1538869" y="6701882"/>
            <a:ext cx="9614405"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13C2B128-FF3F-4A75-B3A2-327F7B14E5B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7144" y="6599832"/>
            <a:ext cx="830889" cy="198162"/>
          </a:xfrm>
          <a:prstGeom prst="rect">
            <a:avLst/>
          </a:prstGeom>
        </p:spPr>
      </p:pic>
    </p:spTree>
    <p:extLst>
      <p:ext uri="{BB962C8B-B14F-4D97-AF65-F5344CB8AC3E}">
        <p14:creationId xmlns:p14="http://schemas.microsoft.com/office/powerpoint/2010/main" val="683206928"/>
      </p:ext>
    </p:extLst>
  </p:cSld>
  <p:clrMap bg1="lt1" tx1="dk1" bg2="lt2" tx2="dk2" accent1="accent1" accent2="accent2" accent3="accent3" accent4="accent4" accent5="accent5" accent6="accent6" hlink="hlink" folHlink="folHlink"/>
  <p:sldLayoutIdLst>
    <p:sldLayoutId id="2147483820"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110000"/>
        </a:lnSpc>
        <a:spcBef>
          <a:spcPct val="0"/>
        </a:spcBef>
        <a:buNone/>
        <a:defRPr sz="3200" b="0" kern="1200">
          <a:solidFill>
            <a:schemeClr val="accent1"/>
          </a:solidFill>
          <a:latin typeface="+mj-lt"/>
          <a:ea typeface="+mj-ea"/>
          <a:cs typeface="+mj-cs"/>
        </a:defRPr>
      </a:lvl1pPr>
    </p:titleStyle>
    <p:bodyStyle>
      <a:lvl1pPr marL="228600" indent="-228600" algn="l" defTabSz="914400" rtl="0" eaLnBrk="1" latinLnBrk="0" hangingPunct="1">
        <a:lnSpc>
          <a:spcPct val="110000"/>
        </a:lnSpc>
        <a:spcBef>
          <a:spcPts val="9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10000"/>
        </a:lnSpc>
        <a:spcBef>
          <a:spcPts val="9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10000"/>
        </a:lnSpc>
        <a:spcBef>
          <a:spcPts val="9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10000"/>
        </a:lnSpc>
        <a:spcBef>
          <a:spcPts val="9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10000"/>
        </a:lnSpc>
        <a:spcBef>
          <a:spcPts val="9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76989BB-9451-401F-B7FB-04E9924B9DA8}"/>
              </a:ext>
            </a:extLst>
          </p:cNvPr>
          <p:cNvSpPr/>
          <p:nvPr userDrawn="1"/>
        </p:nvSpPr>
        <p:spPr>
          <a:xfrm>
            <a:off x="320039" y="331076"/>
            <a:ext cx="11551395" cy="6203144"/>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 name="Title Placeholder 1"/>
          <p:cNvSpPr>
            <a:spLocks noGrp="1"/>
          </p:cNvSpPr>
          <p:nvPr>
            <p:ph type="title"/>
          </p:nvPr>
        </p:nvSpPr>
        <p:spPr>
          <a:xfrm>
            <a:off x="838200" y="702732"/>
            <a:ext cx="10515600" cy="794313"/>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838200" y="1631981"/>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Box 11">
            <a:extLst>
              <a:ext uri="{FF2B5EF4-FFF2-40B4-BE49-F238E27FC236}">
                <a16:creationId xmlns:a16="http://schemas.microsoft.com/office/drawing/2014/main" id="{4F477F0C-18DF-4118-95AD-F06881668200}"/>
              </a:ext>
            </a:extLst>
          </p:cNvPr>
          <p:cNvSpPr txBox="1"/>
          <p:nvPr userDrawn="1"/>
        </p:nvSpPr>
        <p:spPr>
          <a:xfrm>
            <a:off x="265543" y="6576533"/>
            <a:ext cx="1775129" cy="246221"/>
          </a:xfrm>
          <a:prstGeom prst="rect">
            <a:avLst/>
          </a:prstGeom>
          <a:noFill/>
        </p:spPr>
        <p:txBody>
          <a:bodyPr wrap="square" rtlCol="0">
            <a:spAutoFit/>
          </a:bodyPr>
          <a:lstStyle/>
          <a:p>
            <a:r>
              <a:rPr lang="en-US" sz="1000">
                <a:solidFill>
                  <a:srgbClr val="0E316B"/>
                </a:solidFill>
              </a:rPr>
              <a:t>|  www.ebsco.com</a:t>
            </a:r>
          </a:p>
        </p:txBody>
      </p:sp>
      <p:sp>
        <p:nvSpPr>
          <p:cNvPr id="14" name="TextBox 13">
            <a:extLst>
              <a:ext uri="{FF2B5EF4-FFF2-40B4-BE49-F238E27FC236}">
                <a16:creationId xmlns:a16="http://schemas.microsoft.com/office/drawing/2014/main" id="{ACFAA6A1-BDD8-4EE2-B605-0955FEB9563C}"/>
              </a:ext>
            </a:extLst>
          </p:cNvPr>
          <p:cNvSpPr txBox="1"/>
          <p:nvPr userDrawn="1"/>
        </p:nvSpPr>
        <p:spPr>
          <a:xfrm>
            <a:off x="-33453" y="6576533"/>
            <a:ext cx="450166" cy="246221"/>
          </a:xfrm>
          <a:prstGeom prst="rect">
            <a:avLst/>
          </a:prstGeom>
          <a:noFill/>
          <a:ln>
            <a:noFill/>
          </a:ln>
        </p:spPr>
        <p:txBody>
          <a:bodyPr wrap="square" rtlCol="0" anchor="ctr" anchorCtr="0">
            <a:noAutofit/>
          </a:bodyPr>
          <a:lstStyle/>
          <a:p>
            <a:pPr algn="ctr"/>
            <a:fld id="{09848EAD-0F7B-4937-B01B-BB4372B1E0EA}" type="slidenum">
              <a:rPr lang="en-US" sz="1000" smtClean="0">
                <a:solidFill>
                  <a:schemeClr val="tx2"/>
                </a:solidFill>
              </a:rPr>
              <a:pPr algn="ctr"/>
              <a:t>‹#›</a:t>
            </a:fld>
            <a:endParaRPr lang="en-US" sz="1000">
              <a:solidFill>
                <a:schemeClr val="tx2"/>
              </a:solidFill>
            </a:endParaRPr>
          </a:p>
        </p:txBody>
      </p:sp>
      <p:cxnSp>
        <p:nvCxnSpPr>
          <p:cNvPr id="15" name="Straight Connector 14">
            <a:extLst>
              <a:ext uri="{FF2B5EF4-FFF2-40B4-BE49-F238E27FC236}">
                <a16:creationId xmlns:a16="http://schemas.microsoft.com/office/drawing/2014/main" id="{EC8CF04A-FDE3-47AD-B2D0-F1557ECB9FDD}"/>
              </a:ext>
            </a:extLst>
          </p:cNvPr>
          <p:cNvCxnSpPr/>
          <p:nvPr userDrawn="1"/>
        </p:nvCxnSpPr>
        <p:spPr>
          <a:xfrm>
            <a:off x="1538869" y="6701882"/>
            <a:ext cx="9614405"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13C2B128-FF3F-4A75-B3A2-327F7B14E5B1}"/>
              </a:ext>
            </a:extLst>
          </p:cNvPr>
          <p:cNvPicPr>
            <a:picLocks noChangeAspect="1"/>
          </p:cNvPicPr>
          <p:nvPr userDrawn="1"/>
        </p:nvPicPr>
        <p:blipFill>
          <a:blip r:embed="rId30" cstate="print">
            <a:extLst>
              <a:ext uri="{28A0092B-C50C-407E-A947-70E740481C1C}">
                <a14:useLocalDpi xmlns:a14="http://schemas.microsoft.com/office/drawing/2010/main"/>
              </a:ext>
            </a:extLst>
          </a:blip>
          <a:stretch>
            <a:fillRect/>
          </a:stretch>
        </p:blipFill>
        <p:spPr>
          <a:xfrm>
            <a:off x="11237144" y="6599832"/>
            <a:ext cx="830889" cy="198162"/>
          </a:xfrm>
          <a:prstGeom prst="rect">
            <a:avLst/>
          </a:prstGeom>
        </p:spPr>
      </p:pic>
    </p:spTree>
    <p:extLst>
      <p:ext uri="{BB962C8B-B14F-4D97-AF65-F5344CB8AC3E}">
        <p14:creationId xmlns:p14="http://schemas.microsoft.com/office/powerpoint/2010/main" val="270847177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33"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8" r:id="rId19"/>
    <p:sldLayoutId id="2147483719" r:id="rId20"/>
    <p:sldLayoutId id="2147483720" r:id="rId21"/>
    <p:sldLayoutId id="2147483721" r:id="rId22"/>
    <p:sldLayoutId id="2147483722" r:id="rId23"/>
    <p:sldLayoutId id="2147483723" r:id="rId24"/>
    <p:sldLayoutId id="2147483729" r:id="rId25"/>
    <p:sldLayoutId id="2147483724" r:id="rId26"/>
    <p:sldLayoutId id="2147483725" r:id="rId27"/>
    <p:sldLayoutId id="2147483726"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110000"/>
        </a:lnSpc>
        <a:spcBef>
          <a:spcPct val="0"/>
        </a:spcBef>
        <a:buNone/>
        <a:defRPr sz="3200" b="0" kern="1200">
          <a:solidFill>
            <a:schemeClr val="accent1"/>
          </a:solidFill>
          <a:latin typeface="+mj-lt"/>
          <a:ea typeface="+mj-ea"/>
          <a:cs typeface="+mj-cs"/>
        </a:defRPr>
      </a:lvl1pPr>
    </p:titleStyle>
    <p:bodyStyle>
      <a:lvl1pPr marL="228600" indent="-228600" algn="l" defTabSz="914400" rtl="0" eaLnBrk="1" latinLnBrk="0" hangingPunct="1">
        <a:lnSpc>
          <a:spcPct val="110000"/>
        </a:lnSpc>
        <a:spcBef>
          <a:spcPts val="9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10000"/>
        </a:lnSpc>
        <a:spcBef>
          <a:spcPts val="9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10000"/>
        </a:lnSpc>
        <a:spcBef>
          <a:spcPts val="9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10000"/>
        </a:lnSpc>
        <a:spcBef>
          <a:spcPts val="9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10000"/>
        </a:lnSpc>
        <a:spcBef>
          <a:spcPts val="9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63AB3FD-A590-7941-B413-5A674C82F07C}"/>
              </a:ext>
            </a:extLst>
          </p:cNvPr>
          <p:cNvSpPr/>
          <p:nvPr userDrawn="1"/>
        </p:nvSpPr>
        <p:spPr>
          <a:xfrm>
            <a:off x="320040" y="320041"/>
            <a:ext cx="11551920" cy="62034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708212"/>
            <a:ext cx="10515600" cy="788834"/>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838200" y="1631981"/>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4089725C-5724-423F-B7F9-8E9021A093C9}"/>
              </a:ext>
            </a:extLst>
          </p:cNvPr>
          <p:cNvSpPr txBox="1"/>
          <p:nvPr userDrawn="1"/>
        </p:nvSpPr>
        <p:spPr>
          <a:xfrm>
            <a:off x="265543" y="6576533"/>
            <a:ext cx="1775129" cy="246221"/>
          </a:xfrm>
          <a:prstGeom prst="rect">
            <a:avLst/>
          </a:prstGeom>
          <a:noFill/>
        </p:spPr>
        <p:txBody>
          <a:bodyPr wrap="square" rtlCol="0">
            <a:spAutoFit/>
          </a:bodyPr>
          <a:lstStyle/>
          <a:p>
            <a:r>
              <a:rPr lang="en-US" sz="1000">
                <a:solidFill>
                  <a:srgbClr val="0E316B"/>
                </a:solidFill>
              </a:rPr>
              <a:t>|  www.ebsco.com</a:t>
            </a:r>
          </a:p>
        </p:txBody>
      </p:sp>
      <p:sp>
        <p:nvSpPr>
          <p:cNvPr id="12" name="TextBox 11">
            <a:extLst>
              <a:ext uri="{FF2B5EF4-FFF2-40B4-BE49-F238E27FC236}">
                <a16:creationId xmlns:a16="http://schemas.microsoft.com/office/drawing/2014/main" id="{AF991A0C-026E-4AC3-8006-7B3746675E33}"/>
              </a:ext>
            </a:extLst>
          </p:cNvPr>
          <p:cNvSpPr txBox="1"/>
          <p:nvPr userDrawn="1"/>
        </p:nvSpPr>
        <p:spPr>
          <a:xfrm>
            <a:off x="-33453" y="6576533"/>
            <a:ext cx="450166" cy="246221"/>
          </a:xfrm>
          <a:prstGeom prst="rect">
            <a:avLst/>
          </a:prstGeom>
          <a:noFill/>
          <a:ln>
            <a:noFill/>
          </a:ln>
        </p:spPr>
        <p:txBody>
          <a:bodyPr wrap="square" rtlCol="0" anchor="ctr" anchorCtr="0">
            <a:noAutofit/>
          </a:bodyPr>
          <a:lstStyle/>
          <a:p>
            <a:pPr algn="ctr"/>
            <a:fld id="{09848EAD-0F7B-4937-B01B-BB4372B1E0EA}" type="slidenum">
              <a:rPr lang="en-US" sz="1000" smtClean="0">
                <a:solidFill>
                  <a:schemeClr val="tx2"/>
                </a:solidFill>
              </a:rPr>
              <a:pPr algn="ctr"/>
              <a:t>‹#›</a:t>
            </a:fld>
            <a:endParaRPr lang="en-US" sz="1000">
              <a:solidFill>
                <a:schemeClr val="tx2"/>
              </a:solidFill>
            </a:endParaRPr>
          </a:p>
        </p:txBody>
      </p:sp>
      <p:cxnSp>
        <p:nvCxnSpPr>
          <p:cNvPr id="14" name="Straight Connector 13">
            <a:extLst>
              <a:ext uri="{FF2B5EF4-FFF2-40B4-BE49-F238E27FC236}">
                <a16:creationId xmlns:a16="http://schemas.microsoft.com/office/drawing/2014/main" id="{E55F3274-5038-43EF-8E73-40B4ECBBCBB5}"/>
              </a:ext>
            </a:extLst>
          </p:cNvPr>
          <p:cNvCxnSpPr/>
          <p:nvPr userDrawn="1"/>
        </p:nvCxnSpPr>
        <p:spPr>
          <a:xfrm>
            <a:off x="1538869" y="6701882"/>
            <a:ext cx="9614405"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B1F8ACD3-3558-4818-BB44-D4A33ADF1EB3}"/>
              </a:ext>
            </a:extLst>
          </p:cNvPr>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11237144" y="6599832"/>
            <a:ext cx="830889" cy="198162"/>
          </a:xfrm>
          <a:prstGeom prst="rect">
            <a:avLst/>
          </a:prstGeom>
        </p:spPr>
      </p:pic>
    </p:spTree>
    <p:extLst>
      <p:ext uri="{BB962C8B-B14F-4D97-AF65-F5344CB8AC3E}">
        <p14:creationId xmlns:p14="http://schemas.microsoft.com/office/powerpoint/2010/main" val="2128465288"/>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110000"/>
        </a:lnSpc>
        <a:spcBef>
          <a:spcPct val="0"/>
        </a:spcBef>
        <a:buNone/>
        <a:defRPr sz="3200" b="0" kern="1200">
          <a:solidFill>
            <a:schemeClr val="bg1"/>
          </a:solidFill>
          <a:latin typeface="+mj-lt"/>
          <a:ea typeface="+mj-ea"/>
          <a:cs typeface="+mj-cs"/>
        </a:defRPr>
      </a:lvl1pPr>
    </p:titleStyle>
    <p:bodyStyle>
      <a:lvl1pPr marL="228600" indent="-228600" algn="l" defTabSz="914400" rtl="0" eaLnBrk="1" latinLnBrk="0" hangingPunct="1">
        <a:lnSpc>
          <a:spcPct val="110000"/>
        </a:lnSpc>
        <a:spcBef>
          <a:spcPts val="9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110000"/>
        </a:lnSpc>
        <a:spcBef>
          <a:spcPts val="9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110000"/>
        </a:lnSpc>
        <a:spcBef>
          <a:spcPts val="9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110000"/>
        </a:lnSpc>
        <a:spcBef>
          <a:spcPts val="9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10000"/>
        </a:lnSpc>
        <a:spcBef>
          <a:spcPts val="9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63AB3FD-A590-7941-B413-5A674C82F07C}"/>
              </a:ext>
            </a:extLst>
          </p:cNvPr>
          <p:cNvSpPr/>
          <p:nvPr userDrawn="1"/>
        </p:nvSpPr>
        <p:spPr>
          <a:xfrm>
            <a:off x="320040" y="320041"/>
            <a:ext cx="11551920" cy="620342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708212"/>
            <a:ext cx="10515600" cy="788834"/>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838200" y="1631981"/>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4089725C-5724-423F-B7F9-8E9021A093C9}"/>
              </a:ext>
            </a:extLst>
          </p:cNvPr>
          <p:cNvSpPr txBox="1"/>
          <p:nvPr userDrawn="1"/>
        </p:nvSpPr>
        <p:spPr>
          <a:xfrm>
            <a:off x="265543" y="6576533"/>
            <a:ext cx="1775129" cy="246221"/>
          </a:xfrm>
          <a:prstGeom prst="rect">
            <a:avLst/>
          </a:prstGeom>
          <a:noFill/>
        </p:spPr>
        <p:txBody>
          <a:bodyPr wrap="square" rtlCol="0">
            <a:spAutoFit/>
          </a:bodyPr>
          <a:lstStyle/>
          <a:p>
            <a:r>
              <a:rPr lang="en-US" sz="1000">
                <a:solidFill>
                  <a:srgbClr val="0E316B"/>
                </a:solidFill>
              </a:rPr>
              <a:t>|  www.ebsco.com</a:t>
            </a:r>
          </a:p>
        </p:txBody>
      </p:sp>
      <p:sp>
        <p:nvSpPr>
          <p:cNvPr id="12" name="TextBox 11">
            <a:extLst>
              <a:ext uri="{FF2B5EF4-FFF2-40B4-BE49-F238E27FC236}">
                <a16:creationId xmlns:a16="http://schemas.microsoft.com/office/drawing/2014/main" id="{AF991A0C-026E-4AC3-8006-7B3746675E33}"/>
              </a:ext>
            </a:extLst>
          </p:cNvPr>
          <p:cNvSpPr txBox="1"/>
          <p:nvPr userDrawn="1"/>
        </p:nvSpPr>
        <p:spPr>
          <a:xfrm>
            <a:off x="-33453" y="6576533"/>
            <a:ext cx="450166" cy="246221"/>
          </a:xfrm>
          <a:prstGeom prst="rect">
            <a:avLst/>
          </a:prstGeom>
          <a:noFill/>
          <a:ln>
            <a:noFill/>
          </a:ln>
        </p:spPr>
        <p:txBody>
          <a:bodyPr wrap="square" rtlCol="0" anchor="ctr" anchorCtr="0">
            <a:noAutofit/>
          </a:bodyPr>
          <a:lstStyle/>
          <a:p>
            <a:pPr algn="ctr"/>
            <a:fld id="{09848EAD-0F7B-4937-B01B-BB4372B1E0EA}" type="slidenum">
              <a:rPr lang="en-US" sz="1000" smtClean="0">
                <a:solidFill>
                  <a:schemeClr val="tx2"/>
                </a:solidFill>
              </a:rPr>
              <a:pPr algn="ctr"/>
              <a:t>‹#›</a:t>
            </a:fld>
            <a:endParaRPr lang="en-US" sz="1000">
              <a:solidFill>
                <a:schemeClr val="tx2"/>
              </a:solidFill>
            </a:endParaRPr>
          </a:p>
        </p:txBody>
      </p:sp>
      <p:cxnSp>
        <p:nvCxnSpPr>
          <p:cNvPr id="14" name="Straight Connector 13">
            <a:extLst>
              <a:ext uri="{FF2B5EF4-FFF2-40B4-BE49-F238E27FC236}">
                <a16:creationId xmlns:a16="http://schemas.microsoft.com/office/drawing/2014/main" id="{E55F3274-5038-43EF-8E73-40B4ECBBCBB5}"/>
              </a:ext>
            </a:extLst>
          </p:cNvPr>
          <p:cNvCxnSpPr/>
          <p:nvPr userDrawn="1"/>
        </p:nvCxnSpPr>
        <p:spPr>
          <a:xfrm>
            <a:off x="1538869" y="6701882"/>
            <a:ext cx="9614405"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B1F8ACD3-3558-4818-BB44-D4A33ADF1EB3}"/>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11237144" y="6599832"/>
            <a:ext cx="830889" cy="198162"/>
          </a:xfrm>
          <a:prstGeom prst="rect">
            <a:avLst/>
          </a:prstGeom>
        </p:spPr>
      </p:pic>
    </p:spTree>
    <p:extLst>
      <p:ext uri="{BB962C8B-B14F-4D97-AF65-F5344CB8AC3E}">
        <p14:creationId xmlns:p14="http://schemas.microsoft.com/office/powerpoint/2010/main" val="1594532294"/>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807" r:id="rId11"/>
    <p:sldLayoutId id="2147483808"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110000"/>
        </a:lnSpc>
        <a:spcBef>
          <a:spcPct val="0"/>
        </a:spcBef>
        <a:buNone/>
        <a:defRPr sz="3200" b="0" kern="1200">
          <a:solidFill>
            <a:schemeClr val="bg1"/>
          </a:solidFill>
          <a:latin typeface="+mj-lt"/>
          <a:ea typeface="+mj-ea"/>
          <a:cs typeface="+mj-cs"/>
        </a:defRPr>
      </a:lvl1pPr>
    </p:titleStyle>
    <p:bodyStyle>
      <a:lvl1pPr marL="228600" indent="-228600" algn="l" defTabSz="914400" rtl="0" eaLnBrk="1" latinLnBrk="0" hangingPunct="1">
        <a:lnSpc>
          <a:spcPct val="110000"/>
        </a:lnSpc>
        <a:spcBef>
          <a:spcPts val="9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110000"/>
        </a:lnSpc>
        <a:spcBef>
          <a:spcPts val="9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110000"/>
        </a:lnSpc>
        <a:spcBef>
          <a:spcPts val="9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110000"/>
        </a:lnSpc>
        <a:spcBef>
          <a:spcPts val="9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10000"/>
        </a:lnSpc>
        <a:spcBef>
          <a:spcPts val="9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8E7920-02CA-224C-B51A-047559214EE6}"/>
              </a:ext>
            </a:extLst>
          </p:cNvPr>
          <p:cNvSpPr/>
          <p:nvPr userDrawn="1"/>
        </p:nvSpPr>
        <p:spPr>
          <a:xfrm>
            <a:off x="320040" y="320041"/>
            <a:ext cx="11551920" cy="62141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708212"/>
            <a:ext cx="10515600" cy="788834"/>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838200" y="1631981"/>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4089725C-5724-423F-B7F9-8E9021A093C9}"/>
              </a:ext>
            </a:extLst>
          </p:cNvPr>
          <p:cNvSpPr txBox="1"/>
          <p:nvPr userDrawn="1"/>
        </p:nvSpPr>
        <p:spPr>
          <a:xfrm>
            <a:off x="265543" y="6576533"/>
            <a:ext cx="1775129" cy="246221"/>
          </a:xfrm>
          <a:prstGeom prst="rect">
            <a:avLst/>
          </a:prstGeom>
          <a:noFill/>
        </p:spPr>
        <p:txBody>
          <a:bodyPr wrap="square" rtlCol="0">
            <a:spAutoFit/>
          </a:bodyPr>
          <a:lstStyle/>
          <a:p>
            <a:r>
              <a:rPr lang="en-US" sz="1000">
                <a:solidFill>
                  <a:srgbClr val="0E316B"/>
                </a:solidFill>
              </a:rPr>
              <a:t>|  www.ebsco.com</a:t>
            </a:r>
          </a:p>
        </p:txBody>
      </p:sp>
      <p:sp>
        <p:nvSpPr>
          <p:cNvPr id="12" name="TextBox 11">
            <a:extLst>
              <a:ext uri="{FF2B5EF4-FFF2-40B4-BE49-F238E27FC236}">
                <a16:creationId xmlns:a16="http://schemas.microsoft.com/office/drawing/2014/main" id="{AF991A0C-026E-4AC3-8006-7B3746675E33}"/>
              </a:ext>
            </a:extLst>
          </p:cNvPr>
          <p:cNvSpPr txBox="1"/>
          <p:nvPr userDrawn="1"/>
        </p:nvSpPr>
        <p:spPr>
          <a:xfrm>
            <a:off x="-33453" y="6576533"/>
            <a:ext cx="450166" cy="246221"/>
          </a:xfrm>
          <a:prstGeom prst="rect">
            <a:avLst/>
          </a:prstGeom>
          <a:noFill/>
          <a:ln>
            <a:noFill/>
          </a:ln>
        </p:spPr>
        <p:txBody>
          <a:bodyPr wrap="square" rtlCol="0" anchor="ctr" anchorCtr="0">
            <a:noAutofit/>
          </a:bodyPr>
          <a:lstStyle/>
          <a:p>
            <a:pPr algn="ctr"/>
            <a:fld id="{09848EAD-0F7B-4937-B01B-BB4372B1E0EA}" type="slidenum">
              <a:rPr lang="en-US" sz="1000" smtClean="0">
                <a:solidFill>
                  <a:schemeClr val="tx2"/>
                </a:solidFill>
              </a:rPr>
              <a:pPr algn="ctr"/>
              <a:t>‹#›</a:t>
            </a:fld>
            <a:endParaRPr lang="en-US" sz="1000">
              <a:solidFill>
                <a:schemeClr val="tx2"/>
              </a:solidFill>
            </a:endParaRPr>
          </a:p>
        </p:txBody>
      </p:sp>
      <p:cxnSp>
        <p:nvCxnSpPr>
          <p:cNvPr id="14" name="Straight Connector 13">
            <a:extLst>
              <a:ext uri="{FF2B5EF4-FFF2-40B4-BE49-F238E27FC236}">
                <a16:creationId xmlns:a16="http://schemas.microsoft.com/office/drawing/2014/main" id="{E55F3274-5038-43EF-8E73-40B4ECBBCBB5}"/>
              </a:ext>
            </a:extLst>
          </p:cNvPr>
          <p:cNvCxnSpPr/>
          <p:nvPr userDrawn="1"/>
        </p:nvCxnSpPr>
        <p:spPr>
          <a:xfrm>
            <a:off x="1538869" y="6701882"/>
            <a:ext cx="9614405"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B1F8ACD3-3558-4818-BB44-D4A33ADF1EB3}"/>
              </a:ext>
            </a:extLst>
          </p:cNvPr>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11237144" y="6599832"/>
            <a:ext cx="830889" cy="198162"/>
          </a:xfrm>
          <a:prstGeom prst="rect">
            <a:avLst/>
          </a:prstGeom>
        </p:spPr>
      </p:pic>
    </p:spTree>
    <p:extLst>
      <p:ext uri="{BB962C8B-B14F-4D97-AF65-F5344CB8AC3E}">
        <p14:creationId xmlns:p14="http://schemas.microsoft.com/office/powerpoint/2010/main" val="1340824661"/>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110000"/>
        </a:lnSpc>
        <a:spcBef>
          <a:spcPct val="0"/>
        </a:spcBef>
        <a:buNone/>
        <a:defRPr sz="3200" b="0" kern="1200">
          <a:solidFill>
            <a:schemeClr val="bg1"/>
          </a:solidFill>
          <a:latin typeface="+mj-lt"/>
          <a:ea typeface="+mj-ea"/>
          <a:cs typeface="+mj-cs"/>
        </a:defRPr>
      </a:lvl1pPr>
    </p:titleStyle>
    <p:bodyStyle>
      <a:lvl1pPr marL="228600" indent="-228600" algn="l" defTabSz="914400" rtl="0" eaLnBrk="1" latinLnBrk="0" hangingPunct="1">
        <a:lnSpc>
          <a:spcPct val="110000"/>
        </a:lnSpc>
        <a:spcBef>
          <a:spcPts val="9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110000"/>
        </a:lnSpc>
        <a:spcBef>
          <a:spcPts val="9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110000"/>
        </a:lnSpc>
        <a:spcBef>
          <a:spcPts val="9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110000"/>
        </a:lnSpc>
        <a:spcBef>
          <a:spcPts val="9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10000"/>
        </a:lnSpc>
        <a:spcBef>
          <a:spcPts val="9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8E7920-02CA-224C-B51A-047559214EE6}"/>
              </a:ext>
            </a:extLst>
          </p:cNvPr>
          <p:cNvSpPr/>
          <p:nvPr userDrawn="1"/>
        </p:nvSpPr>
        <p:spPr>
          <a:xfrm>
            <a:off x="320040" y="320041"/>
            <a:ext cx="11551920" cy="6214182"/>
          </a:xfrm>
          <a:prstGeom prst="rect">
            <a:avLst/>
          </a:prstGeom>
          <a:solidFill>
            <a:srgbClr val="268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708212"/>
            <a:ext cx="10515600" cy="788834"/>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838200" y="1631981"/>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4089725C-5724-423F-B7F9-8E9021A093C9}"/>
              </a:ext>
            </a:extLst>
          </p:cNvPr>
          <p:cNvSpPr txBox="1"/>
          <p:nvPr userDrawn="1"/>
        </p:nvSpPr>
        <p:spPr>
          <a:xfrm>
            <a:off x="265543" y="6576533"/>
            <a:ext cx="1775129" cy="246221"/>
          </a:xfrm>
          <a:prstGeom prst="rect">
            <a:avLst/>
          </a:prstGeom>
          <a:noFill/>
        </p:spPr>
        <p:txBody>
          <a:bodyPr wrap="square" rtlCol="0">
            <a:spAutoFit/>
          </a:bodyPr>
          <a:lstStyle/>
          <a:p>
            <a:r>
              <a:rPr lang="en-US" sz="1000">
                <a:solidFill>
                  <a:srgbClr val="0E316B"/>
                </a:solidFill>
              </a:rPr>
              <a:t>|  www.ebsco.com</a:t>
            </a:r>
          </a:p>
        </p:txBody>
      </p:sp>
      <p:sp>
        <p:nvSpPr>
          <p:cNvPr id="12" name="TextBox 11">
            <a:extLst>
              <a:ext uri="{FF2B5EF4-FFF2-40B4-BE49-F238E27FC236}">
                <a16:creationId xmlns:a16="http://schemas.microsoft.com/office/drawing/2014/main" id="{AF991A0C-026E-4AC3-8006-7B3746675E33}"/>
              </a:ext>
            </a:extLst>
          </p:cNvPr>
          <p:cNvSpPr txBox="1"/>
          <p:nvPr userDrawn="1"/>
        </p:nvSpPr>
        <p:spPr>
          <a:xfrm>
            <a:off x="-33453" y="6576533"/>
            <a:ext cx="450166" cy="246221"/>
          </a:xfrm>
          <a:prstGeom prst="rect">
            <a:avLst/>
          </a:prstGeom>
          <a:noFill/>
          <a:ln>
            <a:noFill/>
          </a:ln>
        </p:spPr>
        <p:txBody>
          <a:bodyPr wrap="square" rtlCol="0" anchor="ctr" anchorCtr="0">
            <a:noAutofit/>
          </a:bodyPr>
          <a:lstStyle/>
          <a:p>
            <a:pPr algn="ctr"/>
            <a:fld id="{09848EAD-0F7B-4937-B01B-BB4372B1E0EA}" type="slidenum">
              <a:rPr lang="en-US" sz="1000" smtClean="0">
                <a:solidFill>
                  <a:schemeClr val="tx2"/>
                </a:solidFill>
              </a:rPr>
              <a:pPr algn="ctr"/>
              <a:t>‹#›</a:t>
            </a:fld>
            <a:endParaRPr lang="en-US" sz="1000">
              <a:solidFill>
                <a:schemeClr val="tx2"/>
              </a:solidFill>
            </a:endParaRPr>
          </a:p>
        </p:txBody>
      </p:sp>
      <p:cxnSp>
        <p:nvCxnSpPr>
          <p:cNvPr id="14" name="Straight Connector 13">
            <a:extLst>
              <a:ext uri="{FF2B5EF4-FFF2-40B4-BE49-F238E27FC236}">
                <a16:creationId xmlns:a16="http://schemas.microsoft.com/office/drawing/2014/main" id="{E55F3274-5038-43EF-8E73-40B4ECBBCBB5}"/>
              </a:ext>
            </a:extLst>
          </p:cNvPr>
          <p:cNvCxnSpPr/>
          <p:nvPr userDrawn="1"/>
        </p:nvCxnSpPr>
        <p:spPr>
          <a:xfrm>
            <a:off x="1538869" y="6701882"/>
            <a:ext cx="9614405"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B1F8ACD3-3558-4818-BB44-D4A33ADF1EB3}"/>
              </a:ext>
            </a:extLst>
          </p:cNvPr>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11237144" y="6599832"/>
            <a:ext cx="830889" cy="198162"/>
          </a:xfrm>
          <a:prstGeom prst="rect">
            <a:avLst/>
          </a:prstGeom>
        </p:spPr>
      </p:pic>
    </p:spTree>
    <p:extLst>
      <p:ext uri="{BB962C8B-B14F-4D97-AF65-F5344CB8AC3E}">
        <p14:creationId xmlns:p14="http://schemas.microsoft.com/office/powerpoint/2010/main" val="1592570311"/>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110000"/>
        </a:lnSpc>
        <a:spcBef>
          <a:spcPct val="0"/>
        </a:spcBef>
        <a:buNone/>
        <a:defRPr sz="3200" b="0" kern="1200">
          <a:solidFill>
            <a:schemeClr val="bg1"/>
          </a:solidFill>
          <a:latin typeface="+mj-lt"/>
          <a:ea typeface="+mj-ea"/>
          <a:cs typeface="+mj-cs"/>
        </a:defRPr>
      </a:lvl1pPr>
    </p:titleStyle>
    <p:bodyStyle>
      <a:lvl1pPr marL="228600" indent="-228600" algn="l" defTabSz="914400" rtl="0" eaLnBrk="1" latinLnBrk="0" hangingPunct="1">
        <a:lnSpc>
          <a:spcPct val="110000"/>
        </a:lnSpc>
        <a:spcBef>
          <a:spcPts val="9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110000"/>
        </a:lnSpc>
        <a:spcBef>
          <a:spcPts val="9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110000"/>
        </a:lnSpc>
        <a:spcBef>
          <a:spcPts val="9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110000"/>
        </a:lnSpc>
        <a:spcBef>
          <a:spcPts val="9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10000"/>
        </a:lnSpc>
        <a:spcBef>
          <a:spcPts val="9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8E7920-02CA-224C-B51A-047559214EE6}"/>
              </a:ext>
            </a:extLst>
          </p:cNvPr>
          <p:cNvSpPr/>
          <p:nvPr userDrawn="1"/>
        </p:nvSpPr>
        <p:spPr>
          <a:xfrm>
            <a:off x="320040" y="320041"/>
            <a:ext cx="11551920" cy="62141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708212"/>
            <a:ext cx="10515600" cy="788834"/>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838200" y="1631981"/>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4089725C-5724-423F-B7F9-8E9021A093C9}"/>
              </a:ext>
            </a:extLst>
          </p:cNvPr>
          <p:cNvSpPr txBox="1"/>
          <p:nvPr userDrawn="1"/>
        </p:nvSpPr>
        <p:spPr>
          <a:xfrm>
            <a:off x="265543" y="6576533"/>
            <a:ext cx="1775129" cy="246221"/>
          </a:xfrm>
          <a:prstGeom prst="rect">
            <a:avLst/>
          </a:prstGeom>
          <a:noFill/>
        </p:spPr>
        <p:txBody>
          <a:bodyPr wrap="square" rtlCol="0">
            <a:spAutoFit/>
          </a:bodyPr>
          <a:lstStyle/>
          <a:p>
            <a:r>
              <a:rPr lang="en-US" sz="1000">
                <a:solidFill>
                  <a:srgbClr val="0E316B"/>
                </a:solidFill>
              </a:rPr>
              <a:t>|  www.ebsco.com</a:t>
            </a:r>
          </a:p>
        </p:txBody>
      </p:sp>
      <p:sp>
        <p:nvSpPr>
          <p:cNvPr id="12" name="TextBox 11">
            <a:extLst>
              <a:ext uri="{FF2B5EF4-FFF2-40B4-BE49-F238E27FC236}">
                <a16:creationId xmlns:a16="http://schemas.microsoft.com/office/drawing/2014/main" id="{AF991A0C-026E-4AC3-8006-7B3746675E33}"/>
              </a:ext>
            </a:extLst>
          </p:cNvPr>
          <p:cNvSpPr txBox="1"/>
          <p:nvPr userDrawn="1"/>
        </p:nvSpPr>
        <p:spPr>
          <a:xfrm>
            <a:off x="-33453" y="6576533"/>
            <a:ext cx="450166" cy="246221"/>
          </a:xfrm>
          <a:prstGeom prst="rect">
            <a:avLst/>
          </a:prstGeom>
          <a:noFill/>
          <a:ln>
            <a:noFill/>
          </a:ln>
        </p:spPr>
        <p:txBody>
          <a:bodyPr wrap="square" rtlCol="0" anchor="ctr" anchorCtr="0">
            <a:noAutofit/>
          </a:bodyPr>
          <a:lstStyle/>
          <a:p>
            <a:pPr algn="ctr"/>
            <a:fld id="{09848EAD-0F7B-4937-B01B-BB4372B1E0EA}" type="slidenum">
              <a:rPr lang="en-US" sz="1000" smtClean="0">
                <a:solidFill>
                  <a:schemeClr val="tx2"/>
                </a:solidFill>
              </a:rPr>
              <a:pPr algn="ctr"/>
              <a:t>‹#›</a:t>
            </a:fld>
            <a:endParaRPr lang="en-US" sz="1000">
              <a:solidFill>
                <a:schemeClr val="tx2"/>
              </a:solidFill>
            </a:endParaRPr>
          </a:p>
        </p:txBody>
      </p:sp>
      <p:cxnSp>
        <p:nvCxnSpPr>
          <p:cNvPr id="14" name="Straight Connector 13">
            <a:extLst>
              <a:ext uri="{FF2B5EF4-FFF2-40B4-BE49-F238E27FC236}">
                <a16:creationId xmlns:a16="http://schemas.microsoft.com/office/drawing/2014/main" id="{E55F3274-5038-43EF-8E73-40B4ECBBCBB5}"/>
              </a:ext>
            </a:extLst>
          </p:cNvPr>
          <p:cNvCxnSpPr/>
          <p:nvPr userDrawn="1"/>
        </p:nvCxnSpPr>
        <p:spPr>
          <a:xfrm>
            <a:off x="1538869" y="6701882"/>
            <a:ext cx="9614405"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B1F8ACD3-3558-4818-BB44-D4A33ADF1EB3}"/>
              </a:ext>
            </a:extLst>
          </p:cNvPr>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11237144" y="6599832"/>
            <a:ext cx="830889" cy="198162"/>
          </a:xfrm>
          <a:prstGeom prst="rect">
            <a:avLst/>
          </a:prstGeom>
        </p:spPr>
      </p:pic>
    </p:spTree>
    <p:extLst>
      <p:ext uri="{BB962C8B-B14F-4D97-AF65-F5344CB8AC3E}">
        <p14:creationId xmlns:p14="http://schemas.microsoft.com/office/powerpoint/2010/main" val="4205021749"/>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110000"/>
        </a:lnSpc>
        <a:spcBef>
          <a:spcPct val="0"/>
        </a:spcBef>
        <a:buNone/>
        <a:defRPr sz="3200" b="0" kern="1200">
          <a:solidFill>
            <a:schemeClr val="bg1"/>
          </a:solidFill>
          <a:latin typeface="+mj-lt"/>
          <a:ea typeface="+mj-ea"/>
          <a:cs typeface="+mj-cs"/>
        </a:defRPr>
      </a:lvl1pPr>
    </p:titleStyle>
    <p:bodyStyle>
      <a:lvl1pPr marL="228600" indent="-228600" algn="l" defTabSz="914400" rtl="0" eaLnBrk="1" latinLnBrk="0" hangingPunct="1">
        <a:lnSpc>
          <a:spcPct val="110000"/>
        </a:lnSpc>
        <a:spcBef>
          <a:spcPts val="9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110000"/>
        </a:lnSpc>
        <a:spcBef>
          <a:spcPts val="9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110000"/>
        </a:lnSpc>
        <a:spcBef>
          <a:spcPts val="9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110000"/>
        </a:lnSpc>
        <a:spcBef>
          <a:spcPts val="9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10000"/>
        </a:lnSpc>
        <a:spcBef>
          <a:spcPts val="9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8E7920-02CA-224C-B51A-047559214EE6}"/>
              </a:ext>
            </a:extLst>
          </p:cNvPr>
          <p:cNvSpPr/>
          <p:nvPr userDrawn="1"/>
        </p:nvSpPr>
        <p:spPr>
          <a:xfrm>
            <a:off x="320040" y="320041"/>
            <a:ext cx="11551920" cy="62141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708212"/>
            <a:ext cx="10515600" cy="788834"/>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838200" y="1631981"/>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4089725C-5724-423F-B7F9-8E9021A093C9}"/>
              </a:ext>
            </a:extLst>
          </p:cNvPr>
          <p:cNvSpPr txBox="1"/>
          <p:nvPr userDrawn="1"/>
        </p:nvSpPr>
        <p:spPr>
          <a:xfrm>
            <a:off x="265543" y="6576533"/>
            <a:ext cx="1775129" cy="246221"/>
          </a:xfrm>
          <a:prstGeom prst="rect">
            <a:avLst/>
          </a:prstGeom>
          <a:noFill/>
        </p:spPr>
        <p:txBody>
          <a:bodyPr wrap="square" rtlCol="0">
            <a:spAutoFit/>
          </a:bodyPr>
          <a:lstStyle/>
          <a:p>
            <a:r>
              <a:rPr lang="en-US" sz="1000">
                <a:solidFill>
                  <a:srgbClr val="0E316B"/>
                </a:solidFill>
              </a:rPr>
              <a:t>|  www.ebsco.com</a:t>
            </a:r>
          </a:p>
        </p:txBody>
      </p:sp>
      <p:sp>
        <p:nvSpPr>
          <p:cNvPr id="12" name="TextBox 11">
            <a:extLst>
              <a:ext uri="{FF2B5EF4-FFF2-40B4-BE49-F238E27FC236}">
                <a16:creationId xmlns:a16="http://schemas.microsoft.com/office/drawing/2014/main" id="{AF991A0C-026E-4AC3-8006-7B3746675E33}"/>
              </a:ext>
            </a:extLst>
          </p:cNvPr>
          <p:cNvSpPr txBox="1"/>
          <p:nvPr userDrawn="1"/>
        </p:nvSpPr>
        <p:spPr>
          <a:xfrm>
            <a:off x="-33453" y="6576533"/>
            <a:ext cx="450166" cy="246221"/>
          </a:xfrm>
          <a:prstGeom prst="rect">
            <a:avLst/>
          </a:prstGeom>
          <a:noFill/>
          <a:ln>
            <a:noFill/>
          </a:ln>
        </p:spPr>
        <p:txBody>
          <a:bodyPr wrap="square" rtlCol="0" anchor="ctr" anchorCtr="0">
            <a:noAutofit/>
          </a:bodyPr>
          <a:lstStyle/>
          <a:p>
            <a:pPr algn="ctr"/>
            <a:fld id="{09848EAD-0F7B-4937-B01B-BB4372B1E0EA}" type="slidenum">
              <a:rPr lang="en-US" sz="1000" smtClean="0">
                <a:solidFill>
                  <a:schemeClr val="tx2"/>
                </a:solidFill>
              </a:rPr>
              <a:pPr algn="ctr"/>
              <a:t>‹#›</a:t>
            </a:fld>
            <a:endParaRPr lang="en-US" sz="1000">
              <a:solidFill>
                <a:schemeClr val="tx2"/>
              </a:solidFill>
            </a:endParaRPr>
          </a:p>
        </p:txBody>
      </p:sp>
      <p:cxnSp>
        <p:nvCxnSpPr>
          <p:cNvPr id="14" name="Straight Connector 13">
            <a:extLst>
              <a:ext uri="{FF2B5EF4-FFF2-40B4-BE49-F238E27FC236}">
                <a16:creationId xmlns:a16="http://schemas.microsoft.com/office/drawing/2014/main" id="{E55F3274-5038-43EF-8E73-40B4ECBBCBB5}"/>
              </a:ext>
            </a:extLst>
          </p:cNvPr>
          <p:cNvCxnSpPr/>
          <p:nvPr userDrawn="1"/>
        </p:nvCxnSpPr>
        <p:spPr>
          <a:xfrm>
            <a:off x="1538869" y="6701882"/>
            <a:ext cx="9614405"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B1F8ACD3-3558-4818-BB44-D4A33ADF1EB3}"/>
              </a:ext>
            </a:extLst>
          </p:cNvPr>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11237144" y="6599832"/>
            <a:ext cx="830889" cy="198162"/>
          </a:xfrm>
          <a:prstGeom prst="rect">
            <a:avLst/>
          </a:prstGeom>
        </p:spPr>
      </p:pic>
    </p:spTree>
    <p:extLst>
      <p:ext uri="{BB962C8B-B14F-4D97-AF65-F5344CB8AC3E}">
        <p14:creationId xmlns:p14="http://schemas.microsoft.com/office/powerpoint/2010/main" val="1354502896"/>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110000"/>
        </a:lnSpc>
        <a:spcBef>
          <a:spcPct val="0"/>
        </a:spcBef>
        <a:buNone/>
        <a:defRPr sz="3200" b="0" kern="1200">
          <a:solidFill>
            <a:schemeClr val="bg1"/>
          </a:solidFill>
          <a:latin typeface="+mj-lt"/>
          <a:ea typeface="+mj-ea"/>
          <a:cs typeface="+mj-cs"/>
        </a:defRPr>
      </a:lvl1pPr>
    </p:titleStyle>
    <p:bodyStyle>
      <a:lvl1pPr marL="228600" indent="-228600" algn="l" defTabSz="914400" rtl="0" eaLnBrk="1" latinLnBrk="0" hangingPunct="1">
        <a:lnSpc>
          <a:spcPct val="110000"/>
        </a:lnSpc>
        <a:spcBef>
          <a:spcPts val="9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110000"/>
        </a:lnSpc>
        <a:spcBef>
          <a:spcPts val="9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110000"/>
        </a:lnSpc>
        <a:spcBef>
          <a:spcPts val="9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110000"/>
        </a:lnSpc>
        <a:spcBef>
          <a:spcPts val="9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10000"/>
        </a:lnSpc>
        <a:spcBef>
          <a:spcPts val="9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73337"/>
            <a:ext cx="10515600" cy="1023711"/>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838200" y="1631981"/>
            <a:ext cx="10515600" cy="4351339"/>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4089725C-5724-423F-B7F9-8E9021A093C9}"/>
              </a:ext>
            </a:extLst>
          </p:cNvPr>
          <p:cNvSpPr txBox="1"/>
          <p:nvPr userDrawn="1"/>
        </p:nvSpPr>
        <p:spPr>
          <a:xfrm>
            <a:off x="265545" y="6576534"/>
            <a:ext cx="1775129" cy="246221"/>
          </a:xfrm>
          <a:prstGeom prst="rect">
            <a:avLst/>
          </a:prstGeom>
          <a:noFill/>
        </p:spPr>
        <p:txBody>
          <a:bodyPr wrap="square" rtlCol="0">
            <a:spAutoFit/>
          </a:bodyPr>
          <a:lstStyle/>
          <a:p>
            <a:r>
              <a:rPr lang="en-US" sz="1000">
                <a:solidFill>
                  <a:srgbClr val="0E316B"/>
                </a:solidFill>
              </a:rPr>
              <a:t>|  www.ebsco.com</a:t>
            </a:r>
          </a:p>
        </p:txBody>
      </p:sp>
      <p:sp>
        <p:nvSpPr>
          <p:cNvPr id="12" name="TextBox 11">
            <a:extLst>
              <a:ext uri="{FF2B5EF4-FFF2-40B4-BE49-F238E27FC236}">
                <a16:creationId xmlns:a16="http://schemas.microsoft.com/office/drawing/2014/main" id="{AF991A0C-026E-4AC3-8006-7B3746675E33}"/>
              </a:ext>
            </a:extLst>
          </p:cNvPr>
          <p:cNvSpPr txBox="1"/>
          <p:nvPr userDrawn="1"/>
        </p:nvSpPr>
        <p:spPr>
          <a:xfrm>
            <a:off x="-33453" y="6576534"/>
            <a:ext cx="450167" cy="246221"/>
          </a:xfrm>
          <a:prstGeom prst="rect">
            <a:avLst/>
          </a:prstGeom>
          <a:noFill/>
          <a:ln>
            <a:noFill/>
          </a:ln>
        </p:spPr>
        <p:txBody>
          <a:bodyPr wrap="square" rtlCol="0" anchor="ctr" anchorCtr="0">
            <a:noAutofit/>
          </a:bodyPr>
          <a:lstStyle/>
          <a:p>
            <a:pPr algn="ctr"/>
            <a:fld id="{09848EAD-0F7B-4937-B01B-BB4372B1E0EA}" type="slidenum">
              <a:rPr lang="en-US" sz="1000" smtClean="0">
                <a:solidFill>
                  <a:schemeClr val="tx2"/>
                </a:solidFill>
              </a:rPr>
              <a:pPr algn="ctr"/>
              <a:t>‹#›</a:t>
            </a:fld>
            <a:endParaRPr lang="en-US" sz="1000">
              <a:solidFill>
                <a:schemeClr val="tx2"/>
              </a:solidFill>
            </a:endParaRPr>
          </a:p>
        </p:txBody>
      </p:sp>
      <p:cxnSp>
        <p:nvCxnSpPr>
          <p:cNvPr id="14" name="Straight Connector 13">
            <a:extLst>
              <a:ext uri="{FF2B5EF4-FFF2-40B4-BE49-F238E27FC236}">
                <a16:creationId xmlns:a16="http://schemas.microsoft.com/office/drawing/2014/main" id="{E55F3274-5038-43EF-8E73-40B4ECBBCBB5}"/>
              </a:ext>
            </a:extLst>
          </p:cNvPr>
          <p:cNvCxnSpPr/>
          <p:nvPr userDrawn="1"/>
        </p:nvCxnSpPr>
        <p:spPr>
          <a:xfrm>
            <a:off x="1538870" y="6701883"/>
            <a:ext cx="9614405"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B1F8ACD3-3558-4818-BB44-D4A33ADF1EB3}"/>
              </a:ext>
            </a:extLst>
          </p:cNvPr>
          <p:cNvPicPr>
            <a:picLocks noChangeAspect="1"/>
          </p:cNvPicPr>
          <p:nvPr userDrawn="1"/>
        </p:nvPicPr>
        <p:blipFill>
          <a:blip r:embed="rId28" cstate="print">
            <a:extLst>
              <a:ext uri="{28A0092B-C50C-407E-A947-70E740481C1C}">
                <a14:useLocalDpi xmlns:a14="http://schemas.microsoft.com/office/drawing/2010/main"/>
              </a:ext>
            </a:extLst>
          </a:blip>
          <a:stretch>
            <a:fillRect/>
          </a:stretch>
        </p:blipFill>
        <p:spPr>
          <a:xfrm>
            <a:off x="11237145" y="6599832"/>
            <a:ext cx="830889" cy="198163"/>
          </a:xfrm>
          <a:prstGeom prst="rect">
            <a:avLst/>
          </a:prstGeom>
        </p:spPr>
      </p:pic>
    </p:spTree>
    <p:extLst>
      <p:ext uri="{BB962C8B-B14F-4D97-AF65-F5344CB8AC3E}">
        <p14:creationId xmlns:p14="http://schemas.microsoft.com/office/powerpoint/2010/main" val="4152826132"/>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944" r:id="rId7"/>
    <p:sldLayoutId id="2147483817" r:id="rId8"/>
    <p:sldLayoutId id="2147483818" r:id="rId9"/>
    <p:sldLayoutId id="2147483819" r:id="rId10"/>
    <p:sldLayoutId id="2147483945" r:id="rId11"/>
    <p:sldLayoutId id="2147483821" r:id="rId12"/>
    <p:sldLayoutId id="2147483822" r:id="rId13"/>
    <p:sldLayoutId id="2147483823" r:id="rId14"/>
    <p:sldLayoutId id="2147483824" r:id="rId15"/>
    <p:sldLayoutId id="2147483825" r:id="rId16"/>
    <p:sldLayoutId id="2147483826" r:id="rId17"/>
    <p:sldLayoutId id="2147483827" r:id="rId18"/>
    <p:sldLayoutId id="2147483828" r:id="rId19"/>
    <p:sldLayoutId id="2147483829" r:id="rId20"/>
    <p:sldLayoutId id="2147483830" r:id="rId21"/>
    <p:sldLayoutId id="2147483831" r:id="rId22"/>
    <p:sldLayoutId id="2147483832" r:id="rId23"/>
    <p:sldLayoutId id="2147483833" r:id="rId24"/>
    <p:sldLayoutId id="2147483834" r:id="rId25"/>
    <p:sldLayoutId id="2147483835" r:id="rId2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377" rtl="0" eaLnBrk="1" latinLnBrk="0" hangingPunct="1">
        <a:lnSpc>
          <a:spcPct val="110000"/>
        </a:lnSpc>
        <a:spcBef>
          <a:spcPct val="0"/>
        </a:spcBef>
        <a:buNone/>
        <a:defRPr sz="3200" b="0" kern="1200">
          <a:solidFill>
            <a:schemeClr val="accent1"/>
          </a:solidFill>
          <a:latin typeface="+mj-lt"/>
          <a:ea typeface="+mj-ea"/>
          <a:cs typeface="+mj-cs"/>
        </a:defRPr>
      </a:lvl1pPr>
    </p:titleStyle>
    <p:bodyStyle>
      <a:lvl1pPr marL="228594" indent="-228594" algn="l" defTabSz="914377" rtl="0" eaLnBrk="1" latinLnBrk="0" hangingPunct="1">
        <a:lnSpc>
          <a:spcPct val="110000"/>
        </a:lnSpc>
        <a:spcBef>
          <a:spcPts val="900"/>
        </a:spcBef>
        <a:buFont typeface="Arial" panose="020B0604020202020204" pitchFamily="34" charset="0"/>
        <a:buChar char="•"/>
        <a:defRPr sz="2800" kern="1200">
          <a:solidFill>
            <a:schemeClr val="tx2"/>
          </a:solidFill>
          <a:latin typeface="+mn-lt"/>
          <a:ea typeface="+mn-ea"/>
          <a:cs typeface="+mn-cs"/>
        </a:defRPr>
      </a:lvl1pPr>
      <a:lvl2pPr marL="685783" indent="-228594" algn="l" defTabSz="914377" rtl="0" eaLnBrk="1" latinLnBrk="0" hangingPunct="1">
        <a:lnSpc>
          <a:spcPct val="110000"/>
        </a:lnSpc>
        <a:spcBef>
          <a:spcPts val="900"/>
        </a:spcBef>
        <a:buFont typeface="Arial" panose="020B0604020202020204" pitchFamily="34" charset="0"/>
        <a:buChar char="−"/>
        <a:defRPr sz="2400" kern="1200">
          <a:solidFill>
            <a:schemeClr val="tx2"/>
          </a:solidFill>
          <a:latin typeface="+mn-lt"/>
          <a:ea typeface="+mn-ea"/>
          <a:cs typeface="+mn-cs"/>
        </a:defRPr>
      </a:lvl2pPr>
      <a:lvl3pPr marL="1142971" indent="-228594" algn="l" defTabSz="914377" rtl="0" eaLnBrk="1" latinLnBrk="0" hangingPunct="1">
        <a:lnSpc>
          <a:spcPct val="110000"/>
        </a:lnSpc>
        <a:spcBef>
          <a:spcPts val="900"/>
        </a:spcBef>
        <a:buFont typeface="Arial" panose="020B0604020202020204" pitchFamily="34" charset="0"/>
        <a:buChar char="•"/>
        <a:defRPr sz="2000" kern="1200">
          <a:solidFill>
            <a:schemeClr val="tx2"/>
          </a:solidFill>
          <a:latin typeface="+mn-lt"/>
          <a:ea typeface="+mn-ea"/>
          <a:cs typeface="+mn-cs"/>
        </a:defRPr>
      </a:lvl3pPr>
      <a:lvl4pPr marL="1600160" indent="-228594" algn="l" defTabSz="914377" rtl="0" eaLnBrk="1" latinLnBrk="0" hangingPunct="1">
        <a:lnSpc>
          <a:spcPct val="110000"/>
        </a:lnSpc>
        <a:spcBef>
          <a:spcPts val="900"/>
        </a:spcBef>
        <a:buFont typeface="Arial" panose="020B0604020202020204" pitchFamily="34" charset="0"/>
        <a:buChar char="•"/>
        <a:defRPr sz="1800" kern="1200">
          <a:solidFill>
            <a:schemeClr val="tx2"/>
          </a:solidFill>
          <a:latin typeface="+mn-lt"/>
          <a:ea typeface="+mn-ea"/>
          <a:cs typeface="+mn-cs"/>
        </a:defRPr>
      </a:lvl4pPr>
      <a:lvl5pPr marL="2057349" indent="-228594" algn="l" defTabSz="914377" rtl="0" eaLnBrk="1" latinLnBrk="0" hangingPunct="1">
        <a:lnSpc>
          <a:spcPct val="110000"/>
        </a:lnSpc>
        <a:spcBef>
          <a:spcPts val="900"/>
        </a:spcBef>
        <a:buFont typeface="Arial" panose="020B0604020202020204" pitchFamily="34" charset="0"/>
        <a:buChar char="•"/>
        <a:defRPr sz="1800" kern="1200">
          <a:solidFill>
            <a:schemeClr val="tx2"/>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5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5.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23.tiff"/></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6.pn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g"/><Relationship Id="rId7" Type="http://schemas.openxmlformats.org/officeDocument/2006/relationships/image" Target="../media/image30.jpg"/><Relationship Id="rId2" Type="http://schemas.openxmlformats.org/officeDocument/2006/relationships/image" Target="../media/image25.jpg"/><Relationship Id="rId1" Type="http://schemas.openxmlformats.org/officeDocument/2006/relationships/slideLayout" Target="../slideLayouts/slideLayout4.xml"/><Relationship Id="rId6" Type="http://schemas.openxmlformats.org/officeDocument/2006/relationships/image" Target="../media/image29.jpeg"/><Relationship Id="rId11" Type="http://schemas.openxmlformats.org/officeDocument/2006/relationships/image" Target="../media/image34.png"/><Relationship Id="rId5" Type="http://schemas.openxmlformats.org/officeDocument/2006/relationships/image" Target="../media/image28.jpg"/><Relationship Id="rId10" Type="http://schemas.openxmlformats.org/officeDocument/2006/relationships/image" Target="../media/image33.jpg"/><Relationship Id="rId4" Type="http://schemas.openxmlformats.org/officeDocument/2006/relationships/image" Target="../media/image27.jpg"/><Relationship Id="rId9" Type="http://schemas.openxmlformats.org/officeDocument/2006/relationships/image" Target="../media/image32.pn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jpg"/><Relationship Id="rId3" Type="http://schemas.openxmlformats.org/officeDocument/2006/relationships/image" Target="../media/image36.jpg"/><Relationship Id="rId7" Type="http://schemas.openxmlformats.org/officeDocument/2006/relationships/image" Target="../media/image40.jpg"/><Relationship Id="rId12" Type="http://schemas.openxmlformats.org/officeDocument/2006/relationships/image" Target="../media/image45.jpeg"/><Relationship Id="rId2" Type="http://schemas.openxmlformats.org/officeDocument/2006/relationships/image" Target="../media/image35.jpeg"/><Relationship Id="rId1" Type="http://schemas.openxmlformats.org/officeDocument/2006/relationships/slideLayout" Target="../slideLayouts/slideLayout4.xml"/><Relationship Id="rId6" Type="http://schemas.openxmlformats.org/officeDocument/2006/relationships/image" Target="../media/image39.jpg"/><Relationship Id="rId11" Type="http://schemas.openxmlformats.org/officeDocument/2006/relationships/image" Target="../media/image44.jpg"/><Relationship Id="rId5" Type="http://schemas.openxmlformats.org/officeDocument/2006/relationships/image" Target="../media/image38.jpg"/><Relationship Id="rId10" Type="http://schemas.openxmlformats.org/officeDocument/2006/relationships/image" Target="../media/image43.jpg"/><Relationship Id="rId4" Type="http://schemas.openxmlformats.org/officeDocument/2006/relationships/image" Target="../media/image37.jpg"/><Relationship Id="rId9" Type="http://schemas.openxmlformats.org/officeDocument/2006/relationships/image" Target="../media/image42.jp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18" Type="http://schemas.openxmlformats.org/officeDocument/2006/relationships/image" Target="../media/image63.png"/><Relationship Id="rId3" Type="http://schemas.openxmlformats.org/officeDocument/2006/relationships/image" Target="../media/image48.jpg"/><Relationship Id="rId7" Type="http://schemas.openxmlformats.org/officeDocument/2006/relationships/image" Target="../media/image52.png"/><Relationship Id="rId12" Type="http://schemas.openxmlformats.org/officeDocument/2006/relationships/image" Target="../media/image57.png"/><Relationship Id="rId17" Type="http://schemas.openxmlformats.org/officeDocument/2006/relationships/image" Target="../media/image62.png"/><Relationship Id="rId2" Type="http://schemas.openxmlformats.org/officeDocument/2006/relationships/notesSlide" Target="../notesSlides/notesSlide7.xml"/><Relationship Id="rId16" Type="http://schemas.openxmlformats.org/officeDocument/2006/relationships/image" Target="../media/image61.png"/><Relationship Id="rId1" Type="http://schemas.openxmlformats.org/officeDocument/2006/relationships/slideLayout" Target="../slideLayouts/slideLayout4.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5" Type="http://schemas.openxmlformats.org/officeDocument/2006/relationships/image" Target="../media/image60.png"/><Relationship Id="rId10" Type="http://schemas.openxmlformats.org/officeDocument/2006/relationships/image" Target="../media/image55.png"/><Relationship Id="rId19" Type="http://schemas.openxmlformats.org/officeDocument/2006/relationships/image" Target="../media/image64.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5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4.xml"/></Relationships>
</file>

<file path=ppt/slides/_rels/slide31.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2" Type="http://schemas.openxmlformats.org/officeDocument/2006/relationships/hyperlink" Target="http://statweb.stanford.edu/~wavelab/Wavelab_850/wavelab.pdf" TargetMode="Externa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hyperlink" Target="https://www.nature.com/news/1-500-scientists-lift-the-lid-on-reproducibility-1.19970&#8203;" TargetMode="External"/><Relationship Id="rId4" Type="http://schemas.openxmlformats.org/officeDocument/2006/relationships/image" Target="../media/image74.png"/></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hyperlink" Target="https://www.nature.com/news/1-500-scientists-lift-the-lid-on-reproducibility-1.19970&#8203;" TargetMode="External"/><Relationship Id="rId4" Type="http://schemas.openxmlformats.org/officeDocument/2006/relationships/image" Target="../media/image7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75.tiff"/><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4.xml"/><Relationship Id="rId4" Type="http://schemas.openxmlformats.org/officeDocument/2006/relationships/image" Target="../media/image78.png"/></Relationships>
</file>

<file path=ppt/slides/_rels/slide3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4.xml"/><Relationship Id="rId4" Type="http://schemas.openxmlformats.org/officeDocument/2006/relationships/image" Target="../media/image7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4.xml"/><Relationship Id="rId4" Type="http://schemas.openxmlformats.org/officeDocument/2006/relationships/image" Target="../media/image78.png"/></Relationships>
</file>

<file path=ppt/slides/_rels/slide41.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tiff"/><Relationship Id="rId2" Type="http://schemas.openxmlformats.org/officeDocument/2006/relationships/image" Target="../media/image76.png"/><Relationship Id="rId1" Type="http://schemas.openxmlformats.org/officeDocument/2006/relationships/slideLayout" Target="../slideLayouts/slideLayout4.xml"/><Relationship Id="rId6" Type="http://schemas.openxmlformats.org/officeDocument/2006/relationships/image" Target="../media/image80.tiff"/><Relationship Id="rId5" Type="http://schemas.openxmlformats.org/officeDocument/2006/relationships/image" Target="../media/image79.tiff"/><Relationship Id="rId4" Type="http://schemas.openxmlformats.org/officeDocument/2006/relationships/image" Target="../media/image78.png"/><Relationship Id="rId9" Type="http://schemas.openxmlformats.org/officeDocument/2006/relationships/image" Target="../media/image8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80.tiff"/><Relationship Id="rId2" Type="http://schemas.openxmlformats.org/officeDocument/2006/relationships/image" Target="../media/image79.tiff"/><Relationship Id="rId1" Type="http://schemas.openxmlformats.org/officeDocument/2006/relationships/slideLayout" Target="../slideLayouts/slideLayout4.xml"/><Relationship Id="rId6" Type="http://schemas.openxmlformats.org/officeDocument/2006/relationships/image" Target="../media/image82.png"/><Relationship Id="rId5" Type="http://schemas.openxmlformats.org/officeDocument/2006/relationships/image" Target="../media/image83.png"/><Relationship Id="rId4" Type="http://schemas.openxmlformats.org/officeDocument/2006/relationships/image" Target="../media/image81.tiff"/></Relationships>
</file>

<file path=ppt/slides/_rels/slide4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4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5.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a:srcRect b="28770"/>
          <a:stretch/>
        </p:blipFill>
        <p:spPr bwMode="auto">
          <a:xfrm>
            <a:off x="0" y="0"/>
            <a:ext cx="12192000" cy="6513689"/>
          </a:xfrm>
          <a:prstGeom prst="rect">
            <a:avLst/>
          </a:prstGeom>
          <a:noFill/>
          <a:ln w="9525">
            <a:noFill/>
            <a:miter lim="800000"/>
            <a:headEnd/>
            <a:tailEnd/>
          </a:ln>
        </p:spPr>
      </p:pic>
      <p:sp>
        <p:nvSpPr>
          <p:cNvPr id="12" name="Rectangle 11">
            <a:extLst>
              <a:ext uri="{FF2B5EF4-FFF2-40B4-BE49-F238E27FC236}">
                <a16:creationId xmlns:a16="http://schemas.microsoft.com/office/drawing/2014/main" id="{7A30D1B8-42BB-4A00-AC87-FCFA4817DB60}"/>
              </a:ext>
            </a:extLst>
          </p:cNvPr>
          <p:cNvSpPr/>
          <p:nvPr/>
        </p:nvSpPr>
        <p:spPr>
          <a:xfrm>
            <a:off x="0" y="4824871"/>
            <a:ext cx="4358640" cy="844408"/>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1FE9FDA7-4AC4-416D-B99B-B1C9D337D746}"/>
              </a:ext>
            </a:extLst>
          </p:cNvPr>
          <p:cNvSpPr/>
          <p:nvPr/>
        </p:nvSpPr>
        <p:spPr>
          <a:xfrm>
            <a:off x="7995424" y="6086335"/>
            <a:ext cx="4196576"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EBSCO Information Services World Headquarters</a:t>
            </a:r>
          </a:p>
        </p:txBody>
      </p:sp>
      <p:sp>
        <p:nvSpPr>
          <p:cNvPr id="9" name="Rectangle 8">
            <a:extLst>
              <a:ext uri="{FF2B5EF4-FFF2-40B4-BE49-F238E27FC236}">
                <a16:creationId xmlns:a16="http://schemas.microsoft.com/office/drawing/2014/main" id="{3A1BE2BA-91E0-48DF-AA2C-D1A736A37977}"/>
              </a:ext>
            </a:extLst>
          </p:cNvPr>
          <p:cNvSpPr/>
          <p:nvPr/>
        </p:nvSpPr>
        <p:spPr>
          <a:xfrm>
            <a:off x="0" y="0"/>
            <a:ext cx="4358640" cy="4824870"/>
          </a:xfrm>
          <a:prstGeom prst="rect">
            <a:avLst/>
          </a:prstGeom>
          <a:solidFill>
            <a:schemeClr val="accent1">
              <a:alpha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5760" tIns="182880" rIns="36576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700" dirty="0">
              <a:solidFill>
                <a:srgbClr val="FFFFFF"/>
              </a:solidFill>
              <a:latin typeface="Arial" panose="020B0604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700" dirty="0">
              <a:solidFill>
                <a:srgbClr val="FFFFFF"/>
              </a:solidFill>
              <a:latin typeface="Arial" panose="020B0604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700" dirty="0" err="1">
                <a:solidFill>
                  <a:srgbClr val="FFFFFF"/>
                </a:solidFill>
                <a:latin typeface="Arial" panose="020B0604020202020204"/>
              </a:rPr>
              <a:t>Sirviendo</a:t>
            </a:r>
            <a:r>
              <a:rPr lang="en-US" sz="2700" dirty="0">
                <a:solidFill>
                  <a:srgbClr val="FFFFFF"/>
                </a:solidFill>
                <a:latin typeface="Arial" panose="020B0604020202020204"/>
              </a:rPr>
              <a:t> a la </a:t>
            </a:r>
            <a:r>
              <a:rPr lang="en-US" sz="2700" dirty="0" err="1">
                <a:solidFill>
                  <a:srgbClr val="FFFFFF"/>
                </a:solidFill>
                <a:latin typeface="Arial" panose="020B0604020202020204"/>
              </a:rPr>
              <a:t>investigaci</a:t>
            </a:r>
            <a:r>
              <a:rPr lang="en-US" sz="2700" dirty="0" err="1">
                <a:solidFill>
                  <a:srgbClr val="FFFFFF"/>
                </a:solidFill>
                <a:latin typeface="Arial" panose="020B0604020202020204" pitchFamily="34" charset="0"/>
                <a:cs typeface="Arial" panose="020B0604020202020204" pitchFamily="34" charset="0"/>
              </a:rPr>
              <a:t>ón</a:t>
            </a:r>
            <a:r>
              <a:rPr lang="en-US" sz="2700" dirty="0">
                <a:solidFill>
                  <a:srgbClr val="FFFFFF"/>
                </a:solidFill>
                <a:latin typeface="Arial" panose="020B0604020202020204" pitchFamily="34" charset="0"/>
                <a:cs typeface="Arial" panose="020B0604020202020204" pitchFamily="34" charset="0"/>
              </a:rPr>
              <a:t> </a:t>
            </a:r>
            <a:r>
              <a:rPr lang="en-US" sz="2700" dirty="0" err="1">
                <a:solidFill>
                  <a:srgbClr val="FFFFFF"/>
                </a:solidFill>
                <a:latin typeface="Arial" panose="020B0604020202020204" pitchFamily="34" charset="0"/>
                <a:cs typeface="Arial" panose="020B0604020202020204" pitchFamily="34" charset="0"/>
              </a:rPr>
              <a:t>alrededor</a:t>
            </a:r>
            <a:r>
              <a:rPr lang="en-US" sz="2700" dirty="0">
                <a:solidFill>
                  <a:srgbClr val="FFFFFF"/>
                </a:solidFill>
                <a:latin typeface="Arial" panose="020B0604020202020204" pitchFamily="34" charset="0"/>
                <a:cs typeface="Arial" panose="020B0604020202020204" pitchFamily="34" charset="0"/>
              </a:rPr>
              <a:t> del </a:t>
            </a:r>
            <a:r>
              <a:rPr lang="en-US" sz="2700" dirty="0" err="1">
                <a:solidFill>
                  <a:srgbClr val="FFFFFF"/>
                </a:solidFill>
                <a:latin typeface="Arial" panose="020B0604020202020204" pitchFamily="34" charset="0"/>
                <a:cs typeface="Arial" panose="020B0604020202020204" pitchFamily="34" charset="0"/>
              </a:rPr>
              <a:t>mundo</a:t>
            </a:r>
            <a:r>
              <a:rPr lang="en-US" sz="2700" dirty="0">
                <a:solidFill>
                  <a:srgbClr val="FFFFFF"/>
                </a:solidFill>
                <a:latin typeface="Arial" panose="020B0604020202020204" pitchFamily="34" charset="0"/>
                <a:cs typeface="Arial" panose="020B0604020202020204" pitchFamily="34" charset="0"/>
              </a:rPr>
              <a:t> por </a:t>
            </a:r>
            <a:r>
              <a:rPr lang="en-US" sz="2700" dirty="0" err="1">
                <a:solidFill>
                  <a:srgbClr val="FFFFFF"/>
                </a:solidFill>
                <a:latin typeface="Arial" panose="020B0604020202020204" pitchFamily="34" charset="0"/>
                <a:cs typeface="Arial" panose="020B0604020202020204" pitchFamily="34" charset="0"/>
              </a:rPr>
              <a:t>más</a:t>
            </a:r>
            <a:r>
              <a:rPr lang="en-US" sz="2700" dirty="0">
                <a:solidFill>
                  <a:srgbClr val="FFFFFF"/>
                </a:solidFill>
                <a:latin typeface="Arial" panose="020B0604020202020204" pitchFamily="34" charset="0"/>
                <a:cs typeface="Arial" panose="020B0604020202020204" pitchFamily="34" charset="0"/>
              </a:rPr>
              <a:t> de 75 </a:t>
            </a:r>
            <a:r>
              <a:rPr lang="en-US" sz="2700" dirty="0" err="1">
                <a:solidFill>
                  <a:srgbClr val="FFFFFF"/>
                </a:solidFill>
                <a:latin typeface="Arial" panose="020B0604020202020204" pitchFamily="34" charset="0"/>
                <a:cs typeface="Arial" panose="020B0604020202020204" pitchFamily="34" charset="0"/>
              </a:rPr>
              <a:t>años</a:t>
            </a:r>
            <a:endParaRPr kumimoji="0" lang="en-US" sz="27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14" name="Picture 13">
            <a:extLst>
              <a:ext uri="{FF2B5EF4-FFF2-40B4-BE49-F238E27FC236}">
                <a16:creationId xmlns:a16="http://schemas.microsoft.com/office/drawing/2014/main" id="{0EF1977F-FB28-45DC-9CA7-4630FFA610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3141" y="377046"/>
            <a:ext cx="6516086" cy="415434"/>
          </a:xfrm>
          <a:prstGeom prst="rect">
            <a:avLst/>
          </a:prstGeom>
        </p:spPr>
      </p:pic>
      <p:sp>
        <p:nvSpPr>
          <p:cNvPr id="2" name="TextBox 1">
            <a:extLst>
              <a:ext uri="{FF2B5EF4-FFF2-40B4-BE49-F238E27FC236}">
                <a16:creationId xmlns:a16="http://schemas.microsoft.com/office/drawing/2014/main" id="{5C5BBC2B-E0DD-4BDA-A301-DC3792EF1A61}"/>
              </a:ext>
            </a:extLst>
          </p:cNvPr>
          <p:cNvSpPr txBox="1"/>
          <p:nvPr/>
        </p:nvSpPr>
        <p:spPr>
          <a:xfrm>
            <a:off x="6572250" y="4824870"/>
            <a:ext cx="4913627" cy="646331"/>
          </a:xfrm>
          <a:prstGeom prst="rect">
            <a:avLst/>
          </a:prstGeom>
          <a:noFill/>
        </p:spPr>
        <p:txBody>
          <a:bodyPr wrap="square" rtlCol="0">
            <a:spAutoFit/>
          </a:bodyPr>
          <a:lstStyle/>
          <a:p>
            <a:r>
              <a:rPr lang="en-US" dirty="0">
                <a:solidFill>
                  <a:schemeClr val="bg1"/>
                </a:solidFill>
              </a:rPr>
              <a:t>Lidiette Quesada</a:t>
            </a:r>
          </a:p>
          <a:p>
            <a:r>
              <a:rPr lang="en-US" dirty="0">
                <a:solidFill>
                  <a:schemeClr val="bg1"/>
                </a:solidFill>
              </a:rPr>
              <a:t>VP Sales Latin America y el Caribe</a:t>
            </a:r>
          </a:p>
        </p:txBody>
      </p:sp>
    </p:spTree>
    <p:extLst>
      <p:ext uri="{BB962C8B-B14F-4D97-AF65-F5344CB8AC3E}">
        <p14:creationId xmlns:p14="http://schemas.microsoft.com/office/powerpoint/2010/main" val="43871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C2E06-30CF-9E4C-876D-13B82FFD063D}"/>
              </a:ext>
            </a:extLst>
          </p:cNvPr>
          <p:cNvSpPr>
            <a:spLocks noGrp="1"/>
          </p:cNvSpPr>
          <p:nvPr>
            <p:ph type="title"/>
          </p:nvPr>
        </p:nvSpPr>
        <p:spPr>
          <a:xfrm>
            <a:off x="838199" y="473336"/>
            <a:ext cx="11201399" cy="1023710"/>
          </a:xfrm>
        </p:spPr>
        <p:txBody>
          <a:bodyPr/>
          <a:lstStyle/>
          <a:p>
            <a:r>
              <a:rPr lang="es-ES" dirty="0"/>
              <a:t>Revistas que reciben un alto uso en índices especializados</a:t>
            </a:r>
            <a:br>
              <a:rPr lang="en-US" dirty="0"/>
            </a:br>
            <a:endParaRPr lang="en-US" dirty="0"/>
          </a:p>
        </p:txBody>
      </p:sp>
      <p:sp>
        <p:nvSpPr>
          <p:cNvPr id="3" name="Content Placeholder 2">
            <a:extLst>
              <a:ext uri="{FF2B5EF4-FFF2-40B4-BE49-F238E27FC236}">
                <a16:creationId xmlns:a16="http://schemas.microsoft.com/office/drawing/2014/main" id="{899B111E-B07C-4946-96D5-40A0DBD8B4DA}"/>
              </a:ext>
            </a:extLst>
          </p:cNvPr>
          <p:cNvSpPr>
            <a:spLocks noGrp="1"/>
          </p:cNvSpPr>
          <p:nvPr>
            <p:ph sz="half" idx="1"/>
          </p:nvPr>
        </p:nvSpPr>
        <p:spPr/>
        <p:txBody>
          <a:bodyPr/>
          <a:lstStyle/>
          <a:p>
            <a:pPr>
              <a:spcBef>
                <a:spcPts val="400"/>
              </a:spcBef>
            </a:pPr>
            <a:r>
              <a:rPr lang="en-US" sz="1800" i="1" dirty="0"/>
              <a:t>AGRICOLA</a:t>
            </a:r>
          </a:p>
          <a:p>
            <a:pPr>
              <a:spcBef>
                <a:spcPts val="400"/>
              </a:spcBef>
            </a:pPr>
            <a:r>
              <a:rPr lang="en-US" sz="1800" i="1" dirty="0"/>
              <a:t>America: History and Life</a:t>
            </a:r>
          </a:p>
          <a:p>
            <a:pPr>
              <a:spcBef>
                <a:spcPts val="400"/>
              </a:spcBef>
            </a:pPr>
            <a:r>
              <a:rPr lang="en-US" sz="1800" i="1" dirty="0"/>
              <a:t>Applied Science &amp; Technology Abstracts</a:t>
            </a:r>
          </a:p>
          <a:p>
            <a:pPr>
              <a:spcBef>
                <a:spcPts val="400"/>
              </a:spcBef>
            </a:pPr>
            <a:r>
              <a:rPr lang="en-US" sz="1800" i="1" dirty="0"/>
              <a:t>Art Abstracts</a:t>
            </a:r>
          </a:p>
          <a:p>
            <a:pPr>
              <a:spcBef>
                <a:spcPts val="400"/>
              </a:spcBef>
            </a:pPr>
            <a:r>
              <a:rPr lang="en-US" sz="1800" i="1" dirty="0"/>
              <a:t>Avery Index to Architectural Periodicals</a:t>
            </a:r>
          </a:p>
          <a:p>
            <a:pPr>
              <a:spcBef>
                <a:spcPts val="400"/>
              </a:spcBef>
            </a:pPr>
            <a:r>
              <a:rPr lang="en-US" sz="1800" i="1" dirty="0"/>
              <a:t>BIOSIS Previews</a:t>
            </a:r>
          </a:p>
          <a:p>
            <a:pPr>
              <a:spcBef>
                <a:spcPts val="400"/>
              </a:spcBef>
            </a:pPr>
            <a:r>
              <a:rPr lang="en-US" sz="1800" i="1" dirty="0"/>
              <a:t>Business Source</a:t>
            </a:r>
          </a:p>
          <a:p>
            <a:pPr>
              <a:spcBef>
                <a:spcPts val="400"/>
              </a:spcBef>
            </a:pPr>
            <a:r>
              <a:rPr lang="en-US" sz="1800" i="1" dirty="0"/>
              <a:t>CAB Abstracts </a:t>
            </a:r>
          </a:p>
          <a:p>
            <a:pPr>
              <a:spcBef>
                <a:spcPts val="400"/>
              </a:spcBef>
            </a:pPr>
            <a:r>
              <a:rPr lang="en-US" sz="1800" i="1" dirty="0"/>
              <a:t>CINAHL</a:t>
            </a:r>
          </a:p>
          <a:p>
            <a:pPr>
              <a:spcBef>
                <a:spcPts val="400"/>
              </a:spcBef>
            </a:pPr>
            <a:r>
              <a:rPr lang="en-US" i="1" dirty="0"/>
              <a:t>Communication Abstracts</a:t>
            </a:r>
            <a:endParaRPr lang="en-US" sz="1800" i="1" dirty="0"/>
          </a:p>
          <a:p>
            <a:pPr>
              <a:spcBef>
                <a:spcPts val="400"/>
              </a:spcBef>
            </a:pPr>
            <a:endParaRPr lang="en-US" sz="1800" i="1" dirty="0"/>
          </a:p>
        </p:txBody>
      </p:sp>
      <p:sp>
        <p:nvSpPr>
          <p:cNvPr id="7" name="Content Placeholder 6">
            <a:extLst>
              <a:ext uri="{FF2B5EF4-FFF2-40B4-BE49-F238E27FC236}">
                <a16:creationId xmlns:a16="http://schemas.microsoft.com/office/drawing/2014/main" id="{68CD3D73-5069-B341-B2B0-C2C823AD77C0}"/>
              </a:ext>
            </a:extLst>
          </p:cNvPr>
          <p:cNvSpPr>
            <a:spLocks noGrp="1"/>
          </p:cNvSpPr>
          <p:nvPr>
            <p:ph sz="half" idx="2"/>
          </p:nvPr>
        </p:nvSpPr>
        <p:spPr/>
        <p:txBody>
          <a:bodyPr/>
          <a:lstStyle/>
          <a:p>
            <a:pPr>
              <a:spcBef>
                <a:spcPts val="400"/>
              </a:spcBef>
            </a:pPr>
            <a:r>
              <a:rPr lang="en-US" i="1" dirty="0"/>
              <a:t>Criminal Justice Abstracts</a:t>
            </a:r>
          </a:p>
          <a:p>
            <a:pPr>
              <a:spcBef>
                <a:spcPts val="400"/>
              </a:spcBef>
            </a:pPr>
            <a:r>
              <a:rPr lang="en-US" i="1" dirty="0" err="1"/>
              <a:t>EconLit</a:t>
            </a:r>
            <a:endParaRPr lang="en-US" i="1" dirty="0"/>
          </a:p>
          <a:p>
            <a:pPr>
              <a:spcBef>
                <a:spcPts val="400"/>
              </a:spcBef>
            </a:pPr>
            <a:r>
              <a:rPr lang="en-US" i="1" dirty="0"/>
              <a:t>Education Abstracts</a:t>
            </a:r>
          </a:p>
          <a:p>
            <a:pPr>
              <a:spcBef>
                <a:spcPts val="400"/>
              </a:spcBef>
            </a:pPr>
            <a:r>
              <a:rPr lang="en-US" i="1" dirty="0"/>
              <a:t>Environment Index</a:t>
            </a:r>
          </a:p>
          <a:p>
            <a:pPr>
              <a:spcBef>
                <a:spcPts val="400"/>
              </a:spcBef>
            </a:pPr>
            <a:r>
              <a:rPr lang="en-US" i="1" dirty="0"/>
              <a:t>ERIC</a:t>
            </a:r>
          </a:p>
          <a:p>
            <a:pPr>
              <a:spcBef>
                <a:spcPts val="400"/>
              </a:spcBef>
            </a:pPr>
            <a:r>
              <a:rPr lang="en-US" i="1" dirty="0"/>
              <a:t>Food Science &amp; Technology Abstracts</a:t>
            </a:r>
          </a:p>
          <a:p>
            <a:pPr>
              <a:spcBef>
                <a:spcPts val="400"/>
              </a:spcBef>
            </a:pPr>
            <a:r>
              <a:rPr lang="en-US" sz="1800" i="1" dirty="0"/>
              <a:t>GeoRef</a:t>
            </a:r>
          </a:p>
          <a:p>
            <a:pPr>
              <a:spcBef>
                <a:spcPts val="400"/>
              </a:spcBef>
            </a:pPr>
            <a:r>
              <a:rPr lang="en-US" sz="1800" i="1" dirty="0"/>
              <a:t>Historical Abstracts</a:t>
            </a:r>
          </a:p>
          <a:p>
            <a:pPr>
              <a:spcBef>
                <a:spcPts val="400"/>
              </a:spcBef>
            </a:pPr>
            <a:r>
              <a:rPr lang="en-US" sz="1800" i="1" dirty="0"/>
              <a:t>Humanities Abstracts</a:t>
            </a:r>
          </a:p>
          <a:p>
            <a:pPr>
              <a:spcBef>
                <a:spcPts val="400"/>
              </a:spcBef>
            </a:pPr>
            <a:r>
              <a:rPr lang="en-US" sz="1800" i="1" dirty="0"/>
              <a:t>Index </a:t>
            </a:r>
            <a:r>
              <a:rPr lang="en-US" sz="1800" i="1" dirty="0" err="1"/>
              <a:t>Islamicus</a:t>
            </a:r>
            <a:endParaRPr lang="en-US" sz="1800" i="1" dirty="0"/>
          </a:p>
          <a:p>
            <a:pPr>
              <a:spcBef>
                <a:spcPts val="400"/>
              </a:spcBef>
            </a:pPr>
            <a:r>
              <a:rPr lang="en-US" sz="1800" i="1" dirty="0"/>
              <a:t>Index to Legal Periodicals</a:t>
            </a:r>
          </a:p>
        </p:txBody>
      </p:sp>
      <p:sp>
        <p:nvSpPr>
          <p:cNvPr id="11" name="Content Placeholder 10">
            <a:extLst>
              <a:ext uri="{FF2B5EF4-FFF2-40B4-BE49-F238E27FC236}">
                <a16:creationId xmlns:a16="http://schemas.microsoft.com/office/drawing/2014/main" id="{C06143C9-A33C-AD46-9369-3776FAFC08AF}"/>
              </a:ext>
            </a:extLst>
          </p:cNvPr>
          <p:cNvSpPr>
            <a:spLocks noGrp="1"/>
          </p:cNvSpPr>
          <p:nvPr>
            <p:ph sz="half" idx="10"/>
          </p:nvPr>
        </p:nvSpPr>
        <p:spPr>
          <a:xfrm>
            <a:off x="7914860" y="1630496"/>
            <a:ext cx="4124739" cy="4535450"/>
          </a:xfrm>
        </p:spPr>
        <p:txBody>
          <a:bodyPr/>
          <a:lstStyle/>
          <a:p>
            <a:pPr>
              <a:spcBef>
                <a:spcPts val="400"/>
              </a:spcBef>
            </a:pPr>
            <a:r>
              <a:rPr lang="en-US" i="1" dirty="0" err="1"/>
              <a:t>Inspec</a:t>
            </a:r>
            <a:endParaRPr lang="en-US" i="1" dirty="0"/>
          </a:p>
          <a:p>
            <a:pPr>
              <a:spcBef>
                <a:spcPts val="400"/>
              </a:spcBef>
            </a:pPr>
            <a:r>
              <a:rPr lang="en-US" i="1" dirty="0"/>
              <a:t>LGBT Life</a:t>
            </a:r>
          </a:p>
          <a:p>
            <a:pPr>
              <a:spcBef>
                <a:spcPts val="400"/>
              </a:spcBef>
            </a:pPr>
            <a:r>
              <a:rPr lang="en-US" i="1" dirty="0" err="1"/>
              <a:t>MathSciNet</a:t>
            </a:r>
            <a:endParaRPr lang="en-US" i="1" dirty="0"/>
          </a:p>
          <a:p>
            <a:pPr>
              <a:spcBef>
                <a:spcPts val="400"/>
              </a:spcBef>
            </a:pPr>
            <a:r>
              <a:rPr lang="en-US" i="1" dirty="0"/>
              <a:t>MEDLINE</a:t>
            </a:r>
          </a:p>
          <a:p>
            <a:pPr>
              <a:spcBef>
                <a:spcPts val="400"/>
              </a:spcBef>
            </a:pPr>
            <a:r>
              <a:rPr lang="en-US" i="1" dirty="0"/>
              <a:t>MLA International Bibliography</a:t>
            </a:r>
          </a:p>
          <a:p>
            <a:pPr>
              <a:spcBef>
                <a:spcPts val="400"/>
              </a:spcBef>
            </a:pPr>
            <a:r>
              <a:rPr lang="en-US" i="1" dirty="0"/>
              <a:t>Music Index, The</a:t>
            </a:r>
          </a:p>
          <a:p>
            <a:pPr>
              <a:spcBef>
                <a:spcPts val="400"/>
              </a:spcBef>
            </a:pPr>
            <a:r>
              <a:rPr lang="en-US" i="1" dirty="0"/>
              <a:t>Philosopher’s Index</a:t>
            </a:r>
          </a:p>
          <a:p>
            <a:pPr>
              <a:spcBef>
                <a:spcPts val="400"/>
              </a:spcBef>
            </a:pPr>
            <a:r>
              <a:rPr lang="en-US" i="1" dirty="0"/>
              <a:t>PsycINFO</a:t>
            </a:r>
          </a:p>
          <a:p>
            <a:pPr>
              <a:spcBef>
                <a:spcPts val="400"/>
              </a:spcBef>
            </a:pPr>
            <a:r>
              <a:rPr lang="en-US" i="1" dirty="0" err="1"/>
              <a:t>SocINDEX</a:t>
            </a:r>
            <a:endParaRPr lang="en-US" i="1" dirty="0"/>
          </a:p>
          <a:p>
            <a:pPr>
              <a:spcBef>
                <a:spcPts val="400"/>
              </a:spcBef>
            </a:pPr>
            <a:r>
              <a:rPr lang="en-US" i="1" dirty="0" err="1"/>
              <a:t>SPORTDiscus</a:t>
            </a:r>
            <a:endParaRPr lang="en-US" i="1" dirty="0"/>
          </a:p>
          <a:p>
            <a:pPr>
              <a:spcBef>
                <a:spcPts val="400"/>
              </a:spcBef>
            </a:pPr>
            <a:r>
              <a:rPr lang="en-US" i="1" dirty="0"/>
              <a:t>Zoological Record</a:t>
            </a:r>
          </a:p>
          <a:p>
            <a:pPr>
              <a:spcBef>
                <a:spcPts val="400"/>
              </a:spcBef>
            </a:pPr>
            <a:r>
              <a:rPr lang="en-US" i="1" dirty="0"/>
              <a:t>Other</a:t>
            </a:r>
          </a:p>
          <a:p>
            <a:endParaRPr lang="en-US" dirty="0"/>
          </a:p>
        </p:txBody>
      </p:sp>
    </p:spTree>
    <p:extLst>
      <p:ext uri="{BB962C8B-B14F-4D97-AF65-F5344CB8AC3E}">
        <p14:creationId xmlns:p14="http://schemas.microsoft.com/office/powerpoint/2010/main" val="3347363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C8BEB22-D7CC-B042-B2EE-33A737C794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1750" y="425450"/>
            <a:ext cx="9588500" cy="6007100"/>
          </a:xfrm>
          <a:prstGeom prst="rect">
            <a:avLst/>
          </a:prstGeom>
        </p:spPr>
      </p:pic>
      <p:sp>
        <p:nvSpPr>
          <p:cNvPr id="4" name="Title 3">
            <a:extLst>
              <a:ext uri="{FF2B5EF4-FFF2-40B4-BE49-F238E27FC236}">
                <a16:creationId xmlns:a16="http://schemas.microsoft.com/office/drawing/2014/main" id="{0023A16D-8E02-C544-B34B-4026CF61400A}"/>
              </a:ext>
            </a:extLst>
          </p:cNvPr>
          <p:cNvSpPr>
            <a:spLocks noGrp="1"/>
          </p:cNvSpPr>
          <p:nvPr>
            <p:ph type="ctrTitle"/>
          </p:nvPr>
        </p:nvSpPr>
        <p:spPr>
          <a:xfrm>
            <a:off x="1905000" y="4193633"/>
            <a:ext cx="8305800" cy="756005"/>
          </a:xfrm>
        </p:spPr>
        <p:txBody>
          <a:bodyPr/>
          <a:lstStyle/>
          <a:p>
            <a:pPr eaLnBrk="0" fontAlgn="base" hangingPunct="0">
              <a:spcAft>
                <a:spcPct val="0"/>
              </a:spcAft>
              <a:defRPr/>
            </a:pPr>
            <a:r>
              <a:rPr lang="es-ES" sz="2400" dirty="0">
                <a:ea typeface="ＭＳ Ｐゴシック" charset="-128"/>
                <a:cs typeface="Times New Roman" pitchFamily="18" charset="0"/>
              </a:rPr>
              <a:t>Evitamos licenciar texto completo para revistas de cuestionable calidad</a:t>
            </a:r>
            <a:br>
              <a:rPr lang="en-US" sz="2400" dirty="0">
                <a:ea typeface="ＭＳ Ｐゴシック" charset="-128"/>
                <a:cs typeface="Times New Roman" pitchFamily="18" charset="0"/>
              </a:rPr>
            </a:br>
            <a:br>
              <a:rPr lang="en-US" sz="2400" dirty="0">
                <a:ea typeface="ＭＳ Ｐゴシック" charset="-128"/>
                <a:cs typeface="Times New Roman" pitchFamily="18" charset="0"/>
              </a:rPr>
            </a:br>
            <a:br>
              <a:rPr lang="en-US" dirty="0">
                <a:ea typeface="ＭＳ Ｐゴシック" charset="-128"/>
                <a:cs typeface="Times New Roman" pitchFamily="18" charset="0"/>
              </a:rPr>
            </a:br>
            <a:endParaRPr lang="en-US" dirty="0"/>
          </a:p>
        </p:txBody>
      </p:sp>
      <p:sp>
        <p:nvSpPr>
          <p:cNvPr id="6" name="Oval 5">
            <a:extLst>
              <a:ext uri="{FF2B5EF4-FFF2-40B4-BE49-F238E27FC236}">
                <a16:creationId xmlns:a16="http://schemas.microsoft.com/office/drawing/2014/main" id="{82CED015-98B4-E946-9163-A52F07DC68DB}"/>
              </a:ext>
            </a:extLst>
          </p:cNvPr>
          <p:cNvSpPr/>
          <p:nvPr/>
        </p:nvSpPr>
        <p:spPr>
          <a:xfrm>
            <a:off x="5260975" y="1752600"/>
            <a:ext cx="2057400" cy="20574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Oval 1">
            <a:extLst>
              <a:ext uri="{FF2B5EF4-FFF2-40B4-BE49-F238E27FC236}">
                <a16:creationId xmlns:a16="http://schemas.microsoft.com/office/drawing/2014/main" id="{737E8AEC-9219-FB47-99D4-B43E3012722D}"/>
              </a:ext>
            </a:extLst>
          </p:cNvPr>
          <p:cNvSpPr/>
          <p:nvPr/>
        </p:nvSpPr>
        <p:spPr>
          <a:xfrm>
            <a:off x="5067300" y="1701720"/>
            <a:ext cx="2057400" cy="20574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FFFF"/>
                </a:solidFill>
                <a:effectLst/>
                <a:uLnTx/>
                <a:uFillTx/>
                <a:latin typeface="Arial"/>
                <a:ea typeface="+mn-ea"/>
                <a:cs typeface="+mn-cs"/>
              </a:rPr>
              <a:t>4</a:t>
            </a:r>
          </a:p>
        </p:txBody>
      </p:sp>
    </p:spTree>
    <p:extLst>
      <p:ext uri="{BB962C8B-B14F-4D97-AF65-F5344CB8AC3E}">
        <p14:creationId xmlns:p14="http://schemas.microsoft.com/office/powerpoint/2010/main" val="1140567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0F1510C-D010-4BFB-9190-CF0449065406}"/>
              </a:ext>
            </a:extLst>
          </p:cNvPr>
          <p:cNvSpPr>
            <a:spLocks noGrp="1"/>
          </p:cNvSpPr>
          <p:nvPr>
            <p:ph type="title"/>
          </p:nvPr>
        </p:nvSpPr>
        <p:spPr/>
        <p:txBody>
          <a:bodyPr/>
          <a:lstStyle/>
          <a:p>
            <a:r>
              <a:rPr lang="en-US" dirty="0"/>
              <a:t>Evaluating Information:</a:t>
            </a:r>
          </a:p>
        </p:txBody>
      </p:sp>
      <p:sp>
        <p:nvSpPr>
          <p:cNvPr id="5" name="Content Placeholder 4">
            <a:extLst>
              <a:ext uri="{FF2B5EF4-FFF2-40B4-BE49-F238E27FC236}">
                <a16:creationId xmlns:a16="http://schemas.microsoft.com/office/drawing/2014/main" id="{C209DD85-5E23-4AA0-99C1-1F8053212DB7}"/>
              </a:ext>
            </a:extLst>
          </p:cNvPr>
          <p:cNvSpPr>
            <a:spLocks noGrp="1"/>
          </p:cNvSpPr>
          <p:nvPr>
            <p:ph idx="1"/>
          </p:nvPr>
        </p:nvSpPr>
        <p:spPr>
          <a:xfrm>
            <a:off x="838200" y="2667000"/>
            <a:ext cx="10515600" cy="3316319"/>
          </a:xfrm>
        </p:spPr>
        <p:txBody>
          <a:bodyPr/>
          <a:lstStyle/>
          <a:p>
            <a:pPr lvl="0"/>
            <a:r>
              <a:rPr lang="en-US" sz="2400" dirty="0"/>
              <a:t>The researchers at Stanford's Graduate School of Education assessed how well students evaluate online sources of information</a:t>
            </a:r>
          </a:p>
          <a:p>
            <a:pPr lvl="0"/>
            <a:r>
              <a:rPr lang="en-US" sz="2400" dirty="0"/>
              <a:t>7,804 student responses were reviewed, including college students, </a:t>
            </a:r>
            <a:br>
              <a:rPr lang="en-US" sz="2400" dirty="0"/>
            </a:br>
            <a:r>
              <a:rPr lang="en-US" sz="2400" dirty="0"/>
              <a:t>high school students and middle school students</a:t>
            </a:r>
          </a:p>
          <a:p>
            <a:pPr lvl="0"/>
            <a:r>
              <a:rPr lang="en-US" sz="2400" dirty="0"/>
              <a:t>The researchers were "shocked" by how many students failed to effectively evaluate the credibility of that information</a:t>
            </a:r>
          </a:p>
          <a:p>
            <a:pPr lvl="0"/>
            <a:r>
              <a:rPr lang="en-US" sz="2400" dirty="0"/>
              <a:t>Most Stanford students couldn't identify the difference between a mainstream and fringe source</a:t>
            </a:r>
          </a:p>
          <a:p>
            <a:endParaRPr lang="en-US" dirty="0"/>
          </a:p>
        </p:txBody>
      </p:sp>
      <p:sp>
        <p:nvSpPr>
          <p:cNvPr id="6" name="Text Placeholder 5">
            <a:extLst>
              <a:ext uri="{FF2B5EF4-FFF2-40B4-BE49-F238E27FC236}">
                <a16:creationId xmlns:a16="http://schemas.microsoft.com/office/drawing/2014/main" id="{B50DCC24-0B0E-4E2E-9D8A-67CE34BB45B2}"/>
              </a:ext>
            </a:extLst>
          </p:cNvPr>
          <p:cNvSpPr>
            <a:spLocks noGrp="1"/>
          </p:cNvSpPr>
          <p:nvPr>
            <p:ph type="body" sz="quarter" idx="10"/>
          </p:nvPr>
        </p:nvSpPr>
        <p:spPr/>
        <p:txBody>
          <a:bodyPr/>
          <a:lstStyle/>
          <a:p>
            <a:r>
              <a:rPr lang="en-US" dirty="0"/>
              <a:t>The Cornerstone of Civic Online Reasoning</a:t>
            </a:r>
            <a:br>
              <a:rPr lang="en-US" dirty="0"/>
            </a:br>
            <a:r>
              <a:rPr lang="en-US" dirty="0"/>
              <a:t>Stanford History Education Group </a:t>
            </a:r>
            <a:br>
              <a:rPr lang="en-US" dirty="0"/>
            </a:br>
            <a:r>
              <a:rPr lang="en-US" dirty="0"/>
              <a:t>November 22, 2016</a:t>
            </a:r>
          </a:p>
        </p:txBody>
      </p:sp>
      <p:pic>
        <p:nvPicPr>
          <p:cNvPr id="7" name="Content Placeholder 5">
            <a:extLst>
              <a:ext uri="{FF2B5EF4-FFF2-40B4-BE49-F238E27FC236}">
                <a16:creationId xmlns:a16="http://schemas.microsoft.com/office/drawing/2014/main" id="{2AD16FA8-D660-F744-879D-89BAE057F41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223684" y="473336"/>
            <a:ext cx="2143126" cy="1221581"/>
          </a:xfrm>
          <a:prstGeom prst="rect">
            <a:avLst/>
          </a:prstGeom>
        </p:spPr>
      </p:pic>
    </p:spTree>
    <p:extLst>
      <p:ext uri="{BB962C8B-B14F-4D97-AF65-F5344CB8AC3E}">
        <p14:creationId xmlns:p14="http://schemas.microsoft.com/office/powerpoint/2010/main" val="215619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FE065F0-3350-B744-A6DC-9545A879A50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9429" t="7530" r="5767" b="4568"/>
          <a:stretch/>
        </p:blipFill>
        <p:spPr>
          <a:xfrm>
            <a:off x="8747760" y="304800"/>
            <a:ext cx="3124200" cy="6229423"/>
          </a:xfrm>
          <a:prstGeom prst="rect">
            <a:avLst/>
          </a:prstGeom>
        </p:spPr>
      </p:pic>
      <p:sp>
        <p:nvSpPr>
          <p:cNvPr id="8" name="Content Placeholder 7"/>
          <p:cNvSpPr>
            <a:spLocks noGrp="1"/>
          </p:cNvSpPr>
          <p:nvPr>
            <p:ph idx="4294967295"/>
          </p:nvPr>
        </p:nvSpPr>
        <p:spPr>
          <a:xfrm>
            <a:off x="492920" y="533400"/>
            <a:ext cx="7355680" cy="3263900"/>
          </a:xfrm>
        </p:spPr>
        <p:txBody>
          <a:bodyPr/>
          <a:lstStyle/>
          <a:p>
            <a:pPr marL="0" indent="0">
              <a:buNone/>
            </a:pPr>
            <a:r>
              <a:rPr lang="en-US" dirty="0">
                <a:solidFill>
                  <a:schemeClr val="accent2"/>
                </a:solidFill>
              </a:rPr>
              <a:t>Sam </a:t>
            </a:r>
            <a:r>
              <a:rPr lang="en-US" dirty="0" err="1">
                <a:solidFill>
                  <a:schemeClr val="accent2"/>
                </a:solidFill>
              </a:rPr>
              <a:t>Wineburg</a:t>
            </a:r>
            <a:r>
              <a:rPr lang="en-US" dirty="0">
                <a:solidFill>
                  <a:schemeClr val="accent2"/>
                </a:solidFill>
              </a:rPr>
              <a:t>, a professor of education </a:t>
            </a:r>
            <a:br>
              <a:rPr lang="en-US" dirty="0">
                <a:solidFill>
                  <a:schemeClr val="accent2"/>
                </a:solidFill>
              </a:rPr>
            </a:br>
            <a:r>
              <a:rPr lang="en-US" dirty="0">
                <a:solidFill>
                  <a:schemeClr val="accent2"/>
                </a:solidFill>
              </a:rPr>
              <a:t>and history at Stanford University and the lead author of the study, said the following to National Public Radio (NPR):</a:t>
            </a:r>
          </a:p>
          <a:p>
            <a:pPr marL="0" indent="0">
              <a:buNone/>
            </a:pPr>
            <a:r>
              <a:rPr lang="en-US" sz="2400" dirty="0"/>
              <a:t>“The kinds of duties that used to be the responsibility of editors, of librarians, now fall on the shoulders of anyone who uses a screen to become informed about the world.”</a:t>
            </a:r>
          </a:p>
        </p:txBody>
      </p:sp>
      <p:sp>
        <p:nvSpPr>
          <p:cNvPr id="3" name="Rectangle 2">
            <a:extLst>
              <a:ext uri="{FF2B5EF4-FFF2-40B4-BE49-F238E27FC236}">
                <a16:creationId xmlns:a16="http://schemas.microsoft.com/office/drawing/2014/main" id="{9AF28F7C-4830-D847-8159-94AFD8F70A73}"/>
              </a:ext>
            </a:extLst>
          </p:cNvPr>
          <p:cNvSpPr/>
          <p:nvPr/>
        </p:nvSpPr>
        <p:spPr>
          <a:xfrm>
            <a:off x="9677400" y="2590800"/>
            <a:ext cx="1752600" cy="27110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pic>
        <p:nvPicPr>
          <p:cNvPr id="1028" name="Picture 4" descr="Image result for sam wineburg">
            <a:extLst>
              <a:ext uri="{FF2B5EF4-FFF2-40B4-BE49-F238E27FC236}">
                <a16:creationId xmlns:a16="http://schemas.microsoft.com/office/drawing/2014/main" id="{1DDC57D0-2712-473B-B289-EEED297E79B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448800" y="2441774"/>
            <a:ext cx="1807368" cy="271105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E7CC5FA4-E7D3-B34D-B779-D186AD8B0F4B}"/>
              </a:ext>
            </a:extLst>
          </p:cNvPr>
          <p:cNvSpPr/>
          <p:nvPr/>
        </p:nvSpPr>
        <p:spPr>
          <a:xfrm>
            <a:off x="9489691" y="1447800"/>
            <a:ext cx="1997459" cy="6655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pic>
        <p:nvPicPr>
          <p:cNvPr id="1030" name="Picture 6" descr="Image result for npr logo">
            <a:extLst>
              <a:ext uri="{FF2B5EF4-FFF2-40B4-BE49-F238E27FC236}">
                <a16:creationId xmlns:a16="http://schemas.microsoft.com/office/drawing/2014/main" id="{18C2972D-646E-4AB2-88DB-107A4A2A8FE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353757" y="1305917"/>
            <a:ext cx="1997459" cy="665560"/>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a:extLst>
              <a:ext uri="{FF2B5EF4-FFF2-40B4-BE49-F238E27FC236}">
                <a16:creationId xmlns:a16="http://schemas.microsoft.com/office/drawing/2014/main" id="{3B9F8B50-ACC6-0143-933B-047FF267E418}"/>
              </a:ext>
            </a:extLst>
          </p:cNvPr>
          <p:cNvSpPr/>
          <p:nvPr/>
        </p:nvSpPr>
        <p:spPr>
          <a:xfrm>
            <a:off x="585075" y="4648200"/>
            <a:ext cx="5622130" cy="15240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FFFFFF"/>
                </a:solidFill>
                <a:effectLst/>
                <a:uLnTx/>
                <a:uFillTx/>
                <a:latin typeface="Arial"/>
                <a:ea typeface="+mn-ea"/>
                <a:cs typeface="+mn-cs"/>
              </a:rPr>
              <a:t>If Librarians Don’t Ensure Students </a:t>
            </a:r>
            <a:br>
              <a:rPr kumimoji="0" lang="en-US" sz="2400" b="0" i="1" u="none" strike="noStrike" kern="1200" cap="none" spc="0" normalizeH="0" baseline="0" noProof="0" dirty="0">
                <a:ln>
                  <a:noFill/>
                </a:ln>
                <a:solidFill>
                  <a:srgbClr val="FFFFFF"/>
                </a:solidFill>
                <a:effectLst/>
                <a:uLnTx/>
                <a:uFillTx/>
                <a:latin typeface="Arial"/>
                <a:ea typeface="+mn-ea"/>
                <a:cs typeface="+mn-cs"/>
              </a:rPr>
            </a:br>
            <a:r>
              <a:rPr kumimoji="0" lang="en-US" sz="2400" b="0" i="1" u="none" strike="noStrike" kern="1200" cap="none" spc="0" normalizeH="0" baseline="0" noProof="0" dirty="0">
                <a:ln>
                  <a:noFill/>
                </a:ln>
                <a:solidFill>
                  <a:srgbClr val="FFFFFF"/>
                </a:solidFill>
                <a:effectLst/>
                <a:uLnTx/>
                <a:uFillTx/>
                <a:latin typeface="Arial"/>
                <a:ea typeface="+mn-ea"/>
                <a:cs typeface="+mn-cs"/>
              </a:rPr>
              <a:t>Are Presented with Quality Sources, </a:t>
            </a:r>
            <a:br>
              <a:rPr kumimoji="0" lang="en-US" sz="2400" b="0" i="1" u="none" strike="noStrike" kern="1200" cap="none" spc="0" normalizeH="0" baseline="0" noProof="0" dirty="0">
                <a:ln>
                  <a:noFill/>
                </a:ln>
                <a:solidFill>
                  <a:srgbClr val="FFFFFF"/>
                </a:solidFill>
                <a:effectLst/>
                <a:uLnTx/>
                <a:uFillTx/>
                <a:latin typeface="Arial"/>
                <a:ea typeface="+mn-ea"/>
                <a:cs typeface="+mn-cs"/>
              </a:rPr>
            </a:br>
            <a:r>
              <a:rPr kumimoji="0" lang="en-US" sz="2400" b="0" i="1" u="none" strike="noStrike" kern="1200" cap="none" spc="0" normalizeH="0" baseline="0" noProof="0" dirty="0">
                <a:ln>
                  <a:noFill/>
                </a:ln>
                <a:solidFill>
                  <a:srgbClr val="FFFFFF"/>
                </a:solidFill>
                <a:effectLst/>
                <a:uLnTx/>
                <a:uFillTx/>
                <a:latin typeface="Arial"/>
                <a:ea typeface="+mn-ea"/>
                <a:cs typeface="+mn-cs"/>
              </a:rPr>
              <a:t>No One Will</a:t>
            </a:r>
          </a:p>
        </p:txBody>
      </p:sp>
    </p:spTree>
    <p:extLst>
      <p:ext uri="{BB962C8B-B14F-4D97-AF65-F5344CB8AC3E}">
        <p14:creationId xmlns:p14="http://schemas.microsoft.com/office/powerpoint/2010/main" val="2368428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AEA761-649F-3149-B781-5A684ED3424C}"/>
              </a:ext>
            </a:extLst>
          </p:cNvPr>
          <p:cNvSpPr>
            <a:spLocks noGrp="1"/>
          </p:cNvSpPr>
          <p:nvPr>
            <p:ph idx="1"/>
          </p:nvPr>
        </p:nvSpPr>
        <p:spPr>
          <a:xfrm>
            <a:off x="3581400" y="449262"/>
            <a:ext cx="7772400" cy="4351338"/>
          </a:xfrm>
        </p:spPr>
        <p:txBody>
          <a:bodyPr/>
          <a:lstStyle/>
          <a:p>
            <a:pPr lvl="0"/>
            <a:r>
              <a:rPr lang="en-US" dirty="0" err="1"/>
              <a:t>Cubre</a:t>
            </a:r>
            <a:r>
              <a:rPr lang="en-US" dirty="0"/>
              <a:t> </a:t>
            </a:r>
            <a:r>
              <a:rPr lang="en-US" dirty="0" err="1"/>
              <a:t>revistas</a:t>
            </a:r>
            <a:r>
              <a:rPr lang="en-US" dirty="0"/>
              <a:t> de </a:t>
            </a:r>
            <a:r>
              <a:rPr lang="en-US" dirty="0" err="1"/>
              <a:t>paga</a:t>
            </a:r>
            <a:r>
              <a:rPr lang="en-US" dirty="0"/>
              <a:t> y de </a:t>
            </a:r>
            <a:r>
              <a:rPr lang="en-US" dirty="0" err="1"/>
              <a:t>acceso</a:t>
            </a:r>
            <a:r>
              <a:rPr lang="en-US" dirty="0"/>
              <a:t> </a:t>
            </a:r>
            <a:r>
              <a:rPr lang="en-US" dirty="0" err="1"/>
              <a:t>abierto</a:t>
            </a:r>
            <a:endParaRPr lang="en-US" dirty="0"/>
          </a:p>
          <a:p>
            <a:pPr lvl="0"/>
            <a:r>
              <a:rPr lang="es-ES" dirty="0"/>
              <a:t> Utiliza un </a:t>
            </a:r>
            <a:r>
              <a:rPr lang="es-ES" b="1" dirty="0">
                <a:solidFill>
                  <a:schemeClr val="accent2"/>
                </a:solidFill>
                <a:highlight>
                  <a:srgbClr val="FFFDC5"/>
                </a:highlight>
              </a:rPr>
              <a:t>sitio web fraudulento </a:t>
            </a:r>
            <a:r>
              <a:rPr lang="es-ES" dirty="0"/>
              <a:t>creado para parecerse a un periódico académico legítimo)</a:t>
            </a:r>
          </a:p>
          <a:p>
            <a:pPr lvl="0"/>
            <a:r>
              <a:rPr lang="en-US" dirty="0"/>
              <a:t>Editor </a:t>
            </a:r>
            <a:r>
              <a:rPr lang="en-US" b="1" dirty="0">
                <a:solidFill>
                  <a:schemeClr val="accent2"/>
                </a:solidFill>
                <a:highlight>
                  <a:srgbClr val="FFFDC5"/>
                </a:highlight>
              </a:rPr>
              <a:t>dice ser sin fines de </a:t>
            </a:r>
            <a:r>
              <a:rPr lang="en-US" b="1" dirty="0" err="1">
                <a:solidFill>
                  <a:schemeClr val="accent2"/>
                </a:solidFill>
                <a:highlight>
                  <a:srgbClr val="FFFDC5"/>
                </a:highlight>
              </a:rPr>
              <a:t>lucro</a:t>
            </a:r>
            <a:r>
              <a:rPr lang="en-US" b="1" dirty="0">
                <a:solidFill>
                  <a:schemeClr val="accent2"/>
                </a:solidFill>
                <a:highlight>
                  <a:srgbClr val="FFFDC5"/>
                </a:highlight>
              </a:rPr>
              <a:t> </a:t>
            </a:r>
            <a:r>
              <a:rPr lang="en-US" dirty="0"/>
              <a:t>sin </a:t>
            </a:r>
            <a:r>
              <a:rPr lang="en-US" dirty="0" err="1"/>
              <a:t>serlo</a:t>
            </a:r>
            <a:endParaRPr lang="en-US" dirty="0"/>
          </a:p>
          <a:p>
            <a:pPr lvl="0"/>
            <a:r>
              <a:rPr lang="en-US" dirty="0"/>
              <a:t>Editor de la </a:t>
            </a:r>
            <a:r>
              <a:rPr lang="en-US" dirty="0" err="1"/>
              <a:t>revista</a:t>
            </a:r>
            <a:r>
              <a:rPr lang="en-US" dirty="0"/>
              <a:t> </a:t>
            </a:r>
            <a:r>
              <a:rPr lang="en-US" b="1" dirty="0" err="1">
                <a:solidFill>
                  <a:schemeClr val="accent2"/>
                </a:solidFill>
                <a:highlight>
                  <a:srgbClr val="FFFDC5"/>
                </a:highlight>
              </a:rPr>
              <a:t>pretende</a:t>
            </a:r>
            <a:r>
              <a:rPr lang="en-US" b="1" dirty="0">
                <a:solidFill>
                  <a:schemeClr val="accent2"/>
                </a:solidFill>
                <a:highlight>
                  <a:srgbClr val="FFFDC5"/>
                </a:highlight>
              </a:rPr>
              <a:t> </a:t>
            </a:r>
            <a:r>
              <a:rPr lang="en-US" b="1" dirty="0" err="1">
                <a:solidFill>
                  <a:schemeClr val="accent2"/>
                </a:solidFill>
                <a:highlight>
                  <a:srgbClr val="FFFDC5"/>
                </a:highlight>
              </a:rPr>
              <a:t>tener</a:t>
            </a:r>
            <a:r>
              <a:rPr lang="en-US" b="1" dirty="0">
                <a:solidFill>
                  <a:schemeClr val="accent2"/>
                </a:solidFill>
                <a:highlight>
                  <a:srgbClr val="FFFDC5"/>
                </a:highlight>
              </a:rPr>
              <a:t> </a:t>
            </a:r>
            <a:r>
              <a:rPr lang="en-US" b="1" dirty="0" err="1">
                <a:solidFill>
                  <a:schemeClr val="accent2"/>
                </a:solidFill>
                <a:highlight>
                  <a:srgbClr val="FFFDC5"/>
                </a:highlight>
              </a:rPr>
              <a:t>posiciones</a:t>
            </a:r>
            <a:r>
              <a:rPr lang="en-US" b="1" dirty="0">
                <a:solidFill>
                  <a:schemeClr val="accent2"/>
                </a:solidFill>
                <a:highlight>
                  <a:srgbClr val="FFFDC5"/>
                </a:highlight>
              </a:rPr>
              <a:t> o </a:t>
            </a:r>
            <a:r>
              <a:rPr lang="en-US" b="1" dirty="0" err="1">
                <a:solidFill>
                  <a:schemeClr val="accent2"/>
                </a:solidFill>
                <a:highlight>
                  <a:srgbClr val="FFFDC5"/>
                </a:highlight>
              </a:rPr>
              <a:t>calificaciones</a:t>
            </a:r>
            <a:r>
              <a:rPr lang="en-US" b="1" dirty="0">
                <a:solidFill>
                  <a:schemeClr val="accent2"/>
                </a:solidFill>
                <a:highlight>
                  <a:srgbClr val="FFFDC5"/>
                </a:highlight>
              </a:rPr>
              <a:t> </a:t>
            </a:r>
            <a:r>
              <a:rPr lang="en-US" b="1" dirty="0" err="1">
                <a:solidFill>
                  <a:schemeClr val="accent2"/>
                </a:solidFill>
                <a:highlight>
                  <a:srgbClr val="FFFDC5"/>
                </a:highlight>
              </a:rPr>
              <a:t>acad</a:t>
            </a:r>
            <a:r>
              <a:rPr lang="en-US" b="1" dirty="0" err="1">
                <a:solidFill>
                  <a:schemeClr val="accent2"/>
                </a:solidFill>
                <a:highlight>
                  <a:srgbClr val="FFFDC5"/>
                </a:highlight>
                <a:latin typeface="Arial" panose="020B0604020202020204" pitchFamily="34" charset="0"/>
                <a:cs typeface="Arial" panose="020B0604020202020204" pitchFamily="34" charset="0"/>
              </a:rPr>
              <a:t>émicas</a:t>
            </a:r>
            <a:endParaRPr lang="en-US" dirty="0"/>
          </a:p>
          <a:p>
            <a:pPr lvl="0"/>
            <a:r>
              <a:rPr lang="en-US" dirty="0"/>
              <a:t>La </a:t>
            </a:r>
            <a:r>
              <a:rPr lang="en-US" dirty="0" err="1"/>
              <a:t>revista</a:t>
            </a:r>
            <a:r>
              <a:rPr lang="en-US" dirty="0"/>
              <a:t> </a:t>
            </a:r>
            <a:r>
              <a:rPr lang="en-US" dirty="0" err="1"/>
              <a:t>tiene</a:t>
            </a:r>
            <a:r>
              <a:rPr lang="en-US" dirty="0"/>
              <a:t> un </a:t>
            </a:r>
            <a:r>
              <a:rPr lang="en-US" b="1" dirty="0">
                <a:solidFill>
                  <a:schemeClr val="accent2"/>
                </a:solidFill>
                <a:highlight>
                  <a:srgbClr val="FFFDC5"/>
                </a:highlight>
              </a:rPr>
              <a:t> ISSN </a:t>
            </a:r>
            <a:r>
              <a:rPr lang="en-US" b="1" dirty="0" err="1">
                <a:solidFill>
                  <a:schemeClr val="accent2"/>
                </a:solidFill>
                <a:highlight>
                  <a:srgbClr val="FFFDC5"/>
                </a:highlight>
              </a:rPr>
              <a:t>falso</a:t>
            </a:r>
            <a:endParaRPr lang="en-US" b="1" dirty="0">
              <a:solidFill>
                <a:schemeClr val="accent2"/>
              </a:solidFill>
              <a:highlight>
                <a:srgbClr val="FFFDC5"/>
              </a:highlight>
            </a:endParaRPr>
          </a:p>
        </p:txBody>
      </p:sp>
      <p:sp>
        <p:nvSpPr>
          <p:cNvPr id="4" name="Rectangle 3">
            <a:extLst>
              <a:ext uri="{FF2B5EF4-FFF2-40B4-BE49-F238E27FC236}">
                <a16:creationId xmlns:a16="http://schemas.microsoft.com/office/drawing/2014/main" id="{FF61A8DF-DC75-4444-A9A7-525A57CD1C3B}"/>
              </a:ext>
            </a:extLst>
          </p:cNvPr>
          <p:cNvSpPr/>
          <p:nvPr/>
        </p:nvSpPr>
        <p:spPr>
          <a:xfrm>
            <a:off x="304800" y="304800"/>
            <a:ext cx="2895600" cy="4495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mn-ea"/>
                <a:cs typeface="+mn-cs"/>
              </a:rPr>
              <a:t>Scholarly Analytics </a:t>
            </a:r>
            <a:r>
              <a:rPr kumimoji="0" lang="en-US" sz="2800" b="0" i="1" u="none" strike="noStrike" kern="1200" cap="none" spc="0" normalizeH="0" baseline="0" noProof="0" dirty="0">
                <a:ln>
                  <a:noFill/>
                </a:ln>
                <a:solidFill>
                  <a:srgbClr val="FFFFFF"/>
                </a:solidFill>
                <a:effectLst/>
                <a:uLnTx/>
                <a:uFillTx/>
                <a:latin typeface="Arial"/>
                <a:ea typeface="+mn-ea"/>
                <a:cs typeface="+mn-cs"/>
              </a:rPr>
              <a:t>Blacklist</a:t>
            </a:r>
            <a:r>
              <a:rPr kumimoji="0" lang="en-US" sz="2800" b="0" i="0" u="none" strike="noStrike" kern="1200" cap="none" spc="0" normalizeH="0" baseline="0" noProof="0" dirty="0">
                <a:ln>
                  <a:noFill/>
                </a:ln>
                <a:solidFill>
                  <a:srgbClr val="FFFFFF"/>
                </a:solidFill>
                <a:effectLst/>
                <a:uLnTx/>
                <a:uFillTx/>
                <a:latin typeface="Arial"/>
                <a:ea typeface="+mn-ea"/>
                <a:cs typeface="+mn-cs"/>
              </a:rPr>
              <a:t> de </a:t>
            </a:r>
            <a:r>
              <a:rPr kumimoji="0" lang="en-US" sz="2800" b="0" i="0" u="none" strike="noStrike" kern="1200" cap="none" spc="0" normalizeH="0" baseline="0" noProof="0" dirty="0" err="1">
                <a:ln>
                  <a:noFill/>
                </a:ln>
                <a:solidFill>
                  <a:srgbClr val="FFFFFF"/>
                </a:solidFill>
                <a:effectLst/>
                <a:uLnTx/>
                <a:uFillTx/>
                <a:latin typeface="Arial"/>
                <a:ea typeface="+mn-ea"/>
                <a:cs typeface="+mn-cs"/>
              </a:rPr>
              <a:t>Cabel</a:t>
            </a:r>
            <a:r>
              <a:rPr kumimoji="0" lang="en-US" sz="2800" b="0" i="0" u="none" strike="noStrike" kern="1200" cap="none" spc="0" normalizeH="0" baseline="0" noProof="0" dirty="0">
                <a:ln>
                  <a:noFill/>
                </a:ln>
                <a:solidFill>
                  <a:srgbClr val="FFFFFF"/>
                </a:solidFill>
                <a:effectLst/>
                <a:uLnTx/>
                <a:uFillTx/>
                <a:latin typeface="Arial"/>
                <a:ea typeface="+mn-ea"/>
                <a:cs typeface="+mn-cs"/>
              </a:rPr>
              <a:t> </a:t>
            </a:r>
            <a:r>
              <a:rPr kumimoji="0" lang="en-US" sz="2800" b="0" i="0" u="none" strike="noStrike" kern="1200" cap="none" spc="0" normalizeH="0" baseline="0" noProof="0" dirty="0" err="1">
                <a:ln>
                  <a:noFill/>
                </a:ln>
                <a:solidFill>
                  <a:srgbClr val="FFFFFF"/>
                </a:solidFill>
                <a:effectLst/>
                <a:uLnTx/>
                <a:uFillTx/>
                <a:latin typeface="Arial"/>
                <a:ea typeface="+mn-ea"/>
                <a:cs typeface="+mn-cs"/>
              </a:rPr>
              <a:t>incluye</a:t>
            </a:r>
            <a:r>
              <a:rPr kumimoji="0" lang="en-US" sz="2800" b="0" i="0" u="none" strike="noStrike" kern="1200" cap="none" spc="0" normalizeH="0" baseline="0" noProof="0" dirty="0">
                <a:ln>
                  <a:noFill/>
                </a:ln>
                <a:solidFill>
                  <a:srgbClr val="FFFFFF"/>
                </a:solidFill>
                <a:effectLst/>
                <a:uLnTx/>
                <a:uFillTx/>
                <a:latin typeface="Arial"/>
                <a:ea typeface="+mn-ea"/>
                <a:cs typeface="+mn-cs"/>
              </a:rPr>
              <a:t> los </a:t>
            </a:r>
            <a:r>
              <a:rPr kumimoji="0" lang="en-US" sz="2800" b="0" i="0" u="none" strike="noStrike" kern="1200" cap="none" spc="0" normalizeH="0" baseline="0" noProof="0" dirty="0" err="1">
                <a:ln>
                  <a:noFill/>
                </a:ln>
                <a:solidFill>
                  <a:srgbClr val="FFFFFF"/>
                </a:solidFill>
                <a:effectLst/>
                <a:uLnTx/>
                <a:uFillTx/>
                <a:latin typeface="Arial"/>
                <a:ea typeface="+mn-ea"/>
                <a:cs typeface="+mn-cs"/>
              </a:rPr>
              <a:t>siguientes</a:t>
            </a:r>
            <a:r>
              <a:rPr kumimoji="0" lang="en-US" sz="2800" b="0" i="0" u="none" strike="noStrike" kern="1200" cap="none" spc="0" normalizeH="0" baseline="0" noProof="0" dirty="0">
                <a:ln>
                  <a:noFill/>
                </a:ln>
                <a:solidFill>
                  <a:srgbClr val="FFFFFF"/>
                </a:solidFill>
                <a:effectLst/>
                <a:uLnTx/>
                <a:uFillTx/>
                <a:latin typeface="Arial"/>
                <a:ea typeface="+mn-ea"/>
                <a:cs typeface="+mn-cs"/>
              </a:rPr>
              <a:t> </a:t>
            </a:r>
            <a:r>
              <a:rPr kumimoji="0" lang="en-US" sz="2800" b="0" i="0" u="none" strike="noStrike" kern="1200" cap="none" spc="0" normalizeH="0" baseline="0" noProof="0" dirty="0" err="1">
                <a:ln>
                  <a:noFill/>
                </a:ln>
                <a:solidFill>
                  <a:srgbClr val="FFFFFF"/>
                </a:solidFill>
                <a:effectLst/>
                <a:uLnTx/>
                <a:uFillTx/>
                <a:latin typeface="Arial"/>
                <a:ea typeface="+mn-ea"/>
                <a:cs typeface="+mn-cs"/>
              </a:rPr>
              <a:t>criterios</a:t>
            </a:r>
            <a:r>
              <a:rPr kumimoji="0" lang="en-US" sz="2800" b="0" i="0" u="none" strike="noStrike" kern="1200" cap="none" spc="0" normalizeH="0" baseline="0" noProof="0" dirty="0">
                <a:ln>
                  <a:noFill/>
                </a:ln>
                <a:solidFill>
                  <a:srgbClr val="FFFFFF"/>
                </a:solidFill>
                <a:effectLst/>
                <a:uLnTx/>
                <a:uFillTx/>
                <a:latin typeface="Arial"/>
                <a:ea typeface="+mn-ea"/>
                <a:cs typeface="+mn-cs"/>
              </a:rPr>
              <a:t> (entre </a:t>
            </a:r>
            <a:r>
              <a:rPr kumimoji="0" lang="en-US" sz="2800" b="0" i="0" u="none" strike="noStrike" kern="1200" cap="none" spc="0" normalizeH="0" baseline="0" noProof="0" dirty="0" err="1">
                <a:ln>
                  <a:noFill/>
                </a:ln>
                <a:solidFill>
                  <a:srgbClr val="FFFFFF"/>
                </a:solidFill>
                <a:effectLst/>
                <a:uLnTx/>
                <a:uFillTx/>
                <a:latin typeface="Arial"/>
                <a:ea typeface="+mn-ea"/>
                <a:cs typeface="+mn-cs"/>
              </a:rPr>
              <a:t>otros</a:t>
            </a:r>
            <a:r>
              <a:rPr kumimoji="0" lang="en-US" sz="2800" b="0" i="0" u="none" strike="noStrike" kern="1200" cap="none" spc="0" normalizeH="0" baseline="0" noProof="0" dirty="0">
                <a:ln>
                  <a:noFill/>
                </a:ln>
                <a:solidFill>
                  <a:srgbClr val="FFFFFF"/>
                </a:solidFill>
                <a:effectLst/>
                <a:uLnTx/>
                <a:uFillTx/>
                <a:latin typeface="Arial"/>
                <a:ea typeface="+mn-ea"/>
                <a:cs typeface="+mn-cs"/>
              </a:rPr>
              <a:t>):</a:t>
            </a:r>
          </a:p>
        </p:txBody>
      </p:sp>
      <p:sp>
        <p:nvSpPr>
          <p:cNvPr id="5" name="Rectangle 4">
            <a:extLst>
              <a:ext uri="{FF2B5EF4-FFF2-40B4-BE49-F238E27FC236}">
                <a16:creationId xmlns:a16="http://schemas.microsoft.com/office/drawing/2014/main" id="{B335A3B0-9BAD-094D-B3E7-57A55A25BDD1}"/>
              </a:ext>
            </a:extLst>
          </p:cNvPr>
          <p:cNvSpPr/>
          <p:nvPr/>
        </p:nvSpPr>
        <p:spPr>
          <a:xfrm>
            <a:off x="304800" y="4800601"/>
            <a:ext cx="2895600" cy="1692964"/>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779554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AEA761-649F-3149-B781-5A684ED3424C}"/>
              </a:ext>
            </a:extLst>
          </p:cNvPr>
          <p:cNvSpPr>
            <a:spLocks noGrp="1"/>
          </p:cNvSpPr>
          <p:nvPr>
            <p:ph idx="1"/>
          </p:nvPr>
        </p:nvSpPr>
        <p:spPr>
          <a:xfrm>
            <a:off x="3581400" y="723900"/>
            <a:ext cx="7924800" cy="4351338"/>
          </a:xfrm>
        </p:spPr>
        <p:txBody>
          <a:bodyPr/>
          <a:lstStyle/>
          <a:p>
            <a:pPr lvl="0"/>
            <a:r>
              <a:rPr lang="en-US" dirty="0" err="1"/>
              <a:t>Insuficientes</a:t>
            </a:r>
            <a:r>
              <a:rPr lang="en-US" dirty="0"/>
              <a:t> </a:t>
            </a:r>
            <a:r>
              <a:rPr lang="en-US" dirty="0" err="1"/>
              <a:t>recursos</a:t>
            </a:r>
            <a:r>
              <a:rPr lang="en-US" dirty="0"/>
              <a:t> </a:t>
            </a:r>
            <a:r>
              <a:rPr lang="en-US" dirty="0" err="1"/>
              <a:t>dedicados</a:t>
            </a:r>
            <a:r>
              <a:rPr lang="en-US" dirty="0"/>
              <a:t> a </a:t>
            </a:r>
            <a:r>
              <a:rPr lang="en-US" dirty="0" err="1"/>
              <a:t>garantizar</a:t>
            </a:r>
            <a:r>
              <a:rPr lang="en-US" dirty="0"/>
              <a:t> la </a:t>
            </a:r>
            <a:r>
              <a:rPr lang="en-US" dirty="0" err="1"/>
              <a:t>integridad</a:t>
            </a:r>
            <a:r>
              <a:rPr lang="en-US" dirty="0"/>
              <a:t> de la </a:t>
            </a:r>
            <a:r>
              <a:rPr lang="en-US" dirty="0" err="1"/>
              <a:t>publicaci</a:t>
            </a:r>
            <a:r>
              <a:rPr lang="en-US" dirty="0" err="1">
                <a:latin typeface="Arial" panose="020B0604020202020204" pitchFamily="34" charset="0"/>
                <a:cs typeface="Arial" panose="020B0604020202020204" pitchFamily="34" charset="0"/>
              </a:rPr>
              <a:t>ón</a:t>
            </a:r>
            <a:r>
              <a:rPr lang="en-US" dirty="0"/>
              <a:t> (lo que </a:t>
            </a:r>
            <a:r>
              <a:rPr lang="en-US" dirty="0" err="1"/>
              <a:t>resulta</a:t>
            </a:r>
            <a:r>
              <a:rPr lang="en-US" dirty="0"/>
              <a:t> </a:t>
            </a:r>
            <a:r>
              <a:rPr lang="en-US" dirty="0" err="1"/>
              <a:t>en</a:t>
            </a:r>
            <a:r>
              <a:rPr lang="en-US" dirty="0"/>
              <a:t> </a:t>
            </a:r>
            <a:r>
              <a:rPr lang="en-US" b="1" dirty="0" err="1">
                <a:solidFill>
                  <a:schemeClr val="accent2"/>
                </a:solidFill>
                <a:highlight>
                  <a:srgbClr val="FFFDC5"/>
                </a:highlight>
              </a:rPr>
              <a:t>casos</a:t>
            </a:r>
            <a:r>
              <a:rPr lang="en-US" b="1" dirty="0">
                <a:solidFill>
                  <a:schemeClr val="accent2"/>
                </a:solidFill>
                <a:highlight>
                  <a:srgbClr val="FFFDC5"/>
                </a:highlight>
              </a:rPr>
              <a:t> </a:t>
            </a:r>
            <a:r>
              <a:rPr lang="en-US" b="1" dirty="0" err="1">
                <a:solidFill>
                  <a:schemeClr val="accent2"/>
                </a:solidFill>
                <a:highlight>
                  <a:srgbClr val="FFFDC5"/>
                </a:highlight>
              </a:rPr>
              <a:t>repetidos</a:t>
            </a:r>
            <a:r>
              <a:rPr lang="en-US" b="1" dirty="0">
                <a:solidFill>
                  <a:schemeClr val="accent2"/>
                </a:solidFill>
                <a:highlight>
                  <a:srgbClr val="FFFDC5"/>
                </a:highlight>
              </a:rPr>
              <a:t> de </a:t>
            </a:r>
            <a:r>
              <a:rPr lang="en-US" b="1" dirty="0" err="1">
                <a:solidFill>
                  <a:schemeClr val="accent2"/>
                </a:solidFill>
                <a:highlight>
                  <a:srgbClr val="FFFDC5"/>
                </a:highlight>
              </a:rPr>
              <a:t>plagio</a:t>
            </a:r>
            <a:r>
              <a:rPr lang="en-US" dirty="0"/>
              <a:t>, auto-</a:t>
            </a:r>
            <a:r>
              <a:rPr lang="en-US" dirty="0" err="1"/>
              <a:t>plagio</a:t>
            </a:r>
            <a:r>
              <a:rPr lang="en-US" dirty="0"/>
              <a:t> y </a:t>
            </a:r>
            <a:r>
              <a:rPr lang="en-US" dirty="0" err="1"/>
              <a:t>manipulaci</a:t>
            </a:r>
            <a:r>
              <a:rPr lang="en-US" dirty="0" err="1">
                <a:latin typeface="Arial" panose="020B0604020202020204" pitchFamily="34" charset="0"/>
                <a:cs typeface="Arial" panose="020B0604020202020204" pitchFamily="34" charset="0"/>
              </a:rPr>
              <a:t>ón</a:t>
            </a:r>
            <a:r>
              <a:rPr lang="en-US" dirty="0">
                <a:latin typeface="Arial" panose="020B0604020202020204" pitchFamily="34" charset="0"/>
                <a:cs typeface="Arial" panose="020B0604020202020204" pitchFamily="34" charset="0"/>
              </a:rPr>
              <a:t> de </a:t>
            </a:r>
            <a:r>
              <a:rPr lang="en-US" dirty="0" err="1">
                <a:latin typeface="Arial" panose="020B0604020202020204" pitchFamily="34" charset="0"/>
                <a:cs typeface="Arial" panose="020B0604020202020204" pitchFamily="34" charset="0"/>
              </a:rPr>
              <a:t>imágenes</a:t>
            </a:r>
            <a:endParaRPr lang="en-US" dirty="0"/>
          </a:p>
          <a:p>
            <a:pPr lvl="0"/>
            <a:r>
              <a:rPr lang="en-US" b="1" dirty="0">
                <a:solidFill>
                  <a:schemeClr val="accent2"/>
                </a:solidFill>
                <a:highlight>
                  <a:srgbClr val="FFFDC5"/>
                </a:highlight>
              </a:rPr>
              <a:t>Los </a:t>
            </a:r>
            <a:r>
              <a:rPr lang="en-US" b="1" dirty="0" err="1">
                <a:solidFill>
                  <a:schemeClr val="accent2"/>
                </a:solidFill>
                <a:highlight>
                  <a:srgbClr val="FFFDC5"/>
                </a:highlight>
              </a:rPr>
              <a:t>editores</a:t>
            </a:r>
            <a:r>
              <a:rPr lang="en-US" b="1" dirty="0">
                <a:solidFill>
                  <a:schemeClr val="accent2"/>
                </a:solidFill>
                <a:highlight>
                  <a:srgbClr val="FFFDC5"/>
                </a:highlight>
              </a:rPr>
              <a:t> no </a:t>
            </a:r>
            <a:r>
              <a:rPr lang="en-US" b="1" dirty="0" err="1">
                <a:solidFill>
                  <a:schemeClr val="accent2"/>
                </a:solidFill>
                <a:highlight>
                  <a:srgbClr val="FFFDC5"/>
                </a:highlight>
              </a:rPr>
              <a:t>existen</a:t>
            </a:r>
            <a:r>
              <a:rPr lang="en-US" b="1" dirty="0">
                <a:solidFill>
                  <a:schemeClr val="accent2"/>
                </a:solidFill>
                <a:highlight>
                  <a:srgbClr val="FFFDC5"/>
                </a:highlight>
              </a:rPr>
              <a:t> </a:t>
            </a:r>
            <a:r>
              <a:rPr lang="en-US" dirty="0"/>
              <a:t> </a:t>
            </a:r>
          </a:p>
          <a:p>
            <a:pPr lvl="0"/>
            <a:r>
              <a:rPr lang="en-US" dirty="0"/>
              <a:t>La </a:t>
            </a:r>
            <a:r>
              <a:rPr lang="en-US" dirty="0" err="1"/>
              <a:t>revista</a:t>
            </a:r>
            <a:r>
              <a:rPr lang="en-US" dirty="0"/>
              <a:t> </a:t>
            </a:r>
            <a:r>
              <a:rPr lang="en-US" dirty="0" err="1"/>
              <a:t>incluye</a:t>
            </a:r>
            <a:r>
              <a:rPr lang="en-US" dirty="0"/>
              <a:t> un </a:t>
            </a:r>
            <a:r>
              <a:rPr lang="en-US" b="1" dirty="0" err="1">
                <a:solidFill>
                  <a:schemeClr val="accent2"/>
                </a:solidFill>
                <a:highlight>
                  <a:srgbClr val="FFFDC5"/>
                </a:highlight>
              </a:rPr>
              <a:t>cuerpo</a:t>
            </a:r>
            <a:r>
              <a:rPr lang="en-US" b="1" dirty="0">
                <a:solidFill>
                  <a:schemeClr val="accent2"/>
                </a:solidFill>
                <a:highlight>
                  <a:srgbClr val="FFFDC5"/>
                </a:highlight>
              </a:rPr>
              <a:t> editorial sin </a:t>
            </a:r>
            <a:r>
              <a:rPr lang="en-US" b="1" dirty="0" err="1">
                <a:solidFill>
                  <a:schemeClr val="accent2"/>
                </a:solidFill>
                <a:highlight>
                  <a:srgbClr val="FFFDC5"/>
                </a:highlight>
              </a:rPr>
              <a:t>conocimiento</a:t>
            </a:r>
            <a:r>
              <a:rPr lang="en-US" b="1" dirty="0">
                <a:solidFill>
                  <a:schemeClr val="accent2"/>
                </a:solidFill>
                <a:highlight>
                  <a:srgbClr val="FFFDC5"/>
                </a:highlight>
              </a:rPr>
              <a:t> o </a:t>
            </a:r>
            <a:r>
              <a:rPr lang="en-US" b="1" dirty="0" err="1">
                <a:solidFill>
                  <a:schemeClr val="accent2"/>
                </a:solidFill>
                <a:highlight>
                  <a:srgbClr val="FFFDC5"/>
                </a:highlight>
              </a:rPr>
              <a:t>permiso</a:t>
            </a:r>
            <a:r>
              <a:rPr lang="en-US" b="1" dirty="0">
                <a:solidFill>
                  <a:schemeClr val="accent2"/>
                </a:solidFill>
                <a:highlight>
                  <a:srgbClr val="FFFDC5"/>
                </a:highlight>
              </a:rPr>
              <a:t> de sus </a:t>
            </a:r>
            <a:r>
              <a:rPr lang="en-US" b="1" dirty="0" err="1">
                <a:solidFill>
                  <a:schemeClr val="accent2"/>
                </a:solidFill>
                <a:highlight>
                  <a:srgbClr val="FFFDC5"/>
                </a:highlight>
              </a:rPr>
              <a:t>miembros</a:t>
            </a:r>
            <a:endParaRPr lang="en-US" dirty="0"/>
          </a:p>
          <a:p>
            <a:pPr lvl="0"/>
            <a:r>
              <a:rPr lang="en-US" dirty="0"/>
              <a:t>The founder of the publishing company is the </a:t>
            </a:r>
            <a:br>
              <a:rPr lang="en-US" dirty="0"/>
            </a:br>
            <a:r>
              <a:rPr lang="en-US" b="1" dirty="0">
                <a:solidFill>
                  <a:schemeClr val="accent2"/>
                </a:solidFill>
                <a:highlight>
                  <a:srgbClr val="FFFDC5"/>
                </a:highlight>
              </a:rPr>
              <a:t>editor of all of the journals</a:t>
            </a:r>
            <a:r>
              <a:rPr lang="en-US" dirty="0"/>
              <a:t> published by said company</a:t>
            </a:r>
          </a:p>
        </p:txBody>
      </p:sp>
      <p:sp>
        <p:nvSpPr>
          <p:cNvPr id="4" name="Rectangle 3">
            <a:extLst>
              <a:ext uri="{FF2B5EF4-FFF2-40B4-BE49-F238E27FC236}">
                <a16:creationId xmlns:a16="http://schemas.microsoft.com/office/drawing/2014/main" id="{5F03EA42-B56F-5C4F-A197-CD32BEFB382F}"/>
              </a:ext>
            </a:extLst>
          </p:cNvPr>
          <p:cNvSpPr/>
          <p:nvPr/>
        </p:nvSpPr>
        <p:spPr>
          <a:xfrm>
            <a:off x="304800" y="304800"/>
            <a:ext cx="2895600" cy="4495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a:solidFill>
                  <a:srgbClr val="FFFFFF"/>
                </a:solidFill>
              </a:rPr>
              <a:t>Scholarly Analytics </a:t>
            </a:r>
            <a:r>
              <a:rPr lang="en-US" sz="2800" i="1" dirty="0">
                <a:solidFill>
                  <a:srgbClr val="FFFFFF"/>
                </a:solidFill>
              </a:rPr>
              <a:t>Blacklist</a:t>
            </a:r>
            <a:r>
              <a:rPr lang="en-US" sz="2800" dirty="0">
                <a:solidFill>
                  <a:srgbClr val="FFFFFF"/>
                </a:solidFill>
              </a:rPr>
              <a:t> de </a:t>
            </a:r>
            <a:r>
              <a:rPr lang="en-US" sz="2800" dirty="0" err="1">
                <a:solidFill>
                  <a:srgbClr val="FFFFFF"/>
                </a:solidFill>
              </a:rPr>
              <a:t>Cabel</a:t>
            </a:r>
            <a:r>
              <a:rPr lang="en-US" sz="2800" dirty="0">
                <a:solidFill>
                  <a:srgbClr val="FFFFFF"/>
                </a:solidFill>
              </a:rPr>
              <a:t> </a:t>
            </a:r>
            <a:r>
              <a:rPr lang="en-US" sz="2800" dirty="0" err="1">
                <a:solidFill>
                  <a:srgbClr val="FFFFFF"/>
                </a:solidFill>
              </a:rPr>
              <a:t>incluye</a:t>
            </a:r>
            <a:r>
              <a:rPr lang="en-US" sz="2800" dirty="0">
                <a:solidFill>
                  <a:srgbClr val="FFFFFF"/>
                </a:solidFill>
              </a:rPr>
              <a:t> los </a:t>
            </a:r>
            <a:r>
              <a:rPr lang="en-US" sz="2800" dirty="0" err="1">
                <a:solidFill>
                  <a:srgbClr val="FFFFFF"/>
                </a:solidFill>
              </a:rPr>
              <a:t>siguientes</a:t>
            </a:r>
            <a:r>
              <a:rPr lang="en-US" sz="2800" dirty="0">
                <a:solidFill>
                  <a:srgbClr val="FFFFFF"/>
                </a:solidFill>
              </a:rPr>
              <a:t> </a:t>
            </a:r>
            <a:r>
              <a:rPr lang="en-US" sz="2800" dirty="0" err="1">
                <a:solidFill>
                  <a:srgbClr val="FFFFFF"/>
                </a:solidFill>
              </a:rPr>
              <a:t>criterios</a:t>
            </a:r>
            <a:r>
              <a:rPr lang="en-US" sz="2800" dirty="0">
                <a:solidFill>
                  <a:srgbClr val="FFFFFF"/>
                </a:solidFill>
              </a:rPr>
              <a:t> (entre </a:t>
            </a:r>
            <a:r>
              <a:rPr lang="en-US" sz="2800" dirty="0" err="1">
                <a:solidFill>
                  <a:srgbClr val="FFFFFF"/>
                </a:solidFill>
              </a:rPr>
              <a:t>otros</a:t>
            </a:r>
            <a:r>
              <a:rPr lang="en-US" sz="2800" dirty="0">
                <a:solidFill>
                  <a:srgbClr val="FFFFFF"/>
                </a:solidFill>
              </a:rPr>
              <a:t>):</a:t>
            </a:r>
          </a:p>
        </p:txBody>
      </p:sp>
      <p:sp>
        <p:nvSpPr>
          <p:cNvPr id="5" name="Rectangle 4">
            <a:extLst>
              <a:ext uri="{FF2B5EF4-FFF2-40B4-BE49-F238E27FC236}">
                <a16:creationId xmlns:a16="http://schemas.microsoft.com/office/drawing/2014/main" id="{33FBF951-6B21-214F-86E7-4064EE0721A2}"/>
              </a:ext>
            </a:extLst>
          </p:cNvPr>
          <p:cNvSpPr/>
          <p:nvPr/>
        </p:nvSpPr>
        <p:spPr>
          <a:xfrm>
            <a:off x="304800" y="4800601"/>
            <a:ext cx="2895600" cy="1692964"/>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936710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AD1D26-C04E-8F45-86D0-26328F4188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1750" y="425450"/>
            <a:ext cx="9588500" cy="6007100"/>
          </a:xfrm>
          <a:prstGeom prst="rect">
            <a:avLst/>
          </a:prstGeom>
        </p:spPr>
      </p:pic>
      <p:sp>
        <p:nvSpPr>
          <p:cNvPr id="4" name="Title 3">
            <a:extLst>
              <a:ext uri="{FF2B5EF4-FFF2-40B4-BE49-F238E27FC236}">
                <a16:creationId xmlns:a16="http://schemas.microsoft.com/office/drawing/2014/main" id="{0023A16D-8E02-C544-B34B-4026CF61400A}"/>
              </a:ext>
            </a:extLst>
          </p:cNvPr>
          <p:cNvSpPr>
            <a:spLocks noGrp="1"/>
          </p:cNvSpPr>
          <p:nvPr>
            <p:ph type="ctrTitle"/>
          </p:nvPr>
        </p:nvSpPr>
        <p:spPr>
          <a:xfrm>
            <a:off x="2324100" y="4088858"/>
            <a:ext cx="8305800" cy="756005"/>
          </a:xfrm>
        </p:spPr>
        <p:txBody>
          <a:bodyPr/>
          <a:lstStyle/>
          <a:p>
            <a:pPr eaLnBrk="0" fontAlgn="base" hangingPunct="0">
              <a:spcAft>
                <a:spcPct val="0"/>
              </a:spcAft>
              <a:defRPr/>
            </a:pPr>
            <a:r>
              <a:rPr lang="en-US" sz="2400" dirty="0" err="1">
                <a:ea typeface="ＭＳ Ｐゴシック" charset="-128"/>
                <a:cs typeface="Times New Roman" pitchFamily="18" charset="0"/>
              </a:rPr>
              <a:t>Licenciamos</a:t>
            </a:r>
            <a:r>
              <a:rPr lang="en-US" sz="2400" dirty="0">
                <a:ea typeface="ＭＳ Ｐゴシック" charset="-128"/>
                <a:cs typeface="Times New Roman" pitchFamily="18" charset="0"/>
              </a:rPr>
              <a:t> </a:t>
            </a:r>
            <a:r>
              <a:rPr lang="en-US" sz="2400" dirty="0" err="1">
                <a:ea typeface="ＭＳ Ｐゴシック" charset="-128"/>
                <a:cs typeface="Times New Roman" pitchFamily="18" charset="0"/>
              </a:rPr>
              <a:t>texto</a:t>
            </a:r>
            <a:r>
              <a:rPr lang="en-US" sz="2400" dirty="0">
                <a:ea typeface="ＭＳ Ｐゴシック" charset="-128"/>
                <a:cs typeface="Times New Roman" pitchFamily="18" charset="0"/>
              </a:rPr>
              <a:t> </a:t>
            </a:r>
            <a:r>
              <a:rPr lang="en-US" sz="2400" dirty="0" err="1">
                <a:ea typeface="ＭＳ Ｐゴシック" charset="-128"/>
                <a:cs typeface="Times New Roman" pitchFamily="18" charset="0"/>
              </a:rPr>
              <a:t>completo</a:t>
            </a:r>
            <a:r>
              <a:rPr lang="en-US" sz="2400" dirty="0">
                <a:ea typeface="ＭＳ Ｐゴシック" charset="-128"/>
                <a:cs typeface="Times New Roman" pitchFamily="18" charset="0"/>
              </a:rPr>
              <a:t> para </a:t>
            </a:r>
            <a:r>
              <a:rPr lang="en-US" sz="2400" dirty="0" err="1">
                <a:ea typeface="ＭＳ Ｐゴシック" charset="-128"/>
                <a:cs typeface="Times New Roman" pitchFamily="18" charset="0"/>
              </a:rPr>
              <a:t>revistas</a:t>
            </a:r>
            <a:r>
              <a:rPr lang="en-US" sz="2400" dirty="0">
                <a:ea typeface="ＭＳ Ｐゴシック" charset="-128"/>
                <a:cs typeface="Times New Roman" pitchFamily="18" charset="0"/>
              </a:rPr>
              <a:t> de </a:t>
            </a:r>
            <a:r>
              <a:rPr lang="en-US" sz="2400" dirty="0" err="1">
                <a:ea typeface="ＭＳ Ｐゴシック" charset="-128"/>
                <a:cs typeface="Times New Roman" pitchFamily="18" charset="0"/>
              </a:rPr>
              <a:t>alta</a:t>
            </a:r>
            <a:r>
              <a:rPr lang="en-US" sz="2400" dirty="0">
                <a:ea typeface="ＭＳ Ｐゴシック" charset="-128"/>
                <a:cs typeface="Times New Roman" pitchFamily="18" charset="0"/>
              </a:rPr>
              <a:t> </a:t>
            </a:r>
            <a:r>
              <a:rPr lang="en-US" sz="2400" dirty="0" err="1">
                <a:ea typeface="ＭＳ Ｐゴシック" charset="-128"/>
                <a:cs typeface="Times New Roman" pitchFamily="18" charset="0"/>
              </a:rPr>
              <a:t>calidad</a:t>
            </a:r>
            <a:r>
              <a:rPr lang="en-US" sz="2400" dirty="0">
                <a:ea typeface="ＭＳ Ｐゴシック" charset="-128"/>
                <a:cs typeface="Times New Roman" pitchFamily="18" charset="0"/>
              </a:rPr>
              <a:t>, </a:t>
            </a:r>
            <a:r>
              <a:rPr lang="en-US" sz="2400" dirty="0" err="1">
                <a:ea typeface="ＭＳ Ｐゴシック" charset="-128"/>
                <a:cs typeface="Times New Roman" pitchFamily="18" charset="0"/>
              </a:rPr>
              <a:t>arbitradas</a:t>
            </a:r>
            <a:r>
              <a:rPr lang="en-US" sz="2400" dirty="0">
                <a:ea typeface="ＭＳ Ｐゴシック" charset="-128"/>
                <a:cs typeface="Times New Roman" pitchFamily="18" charset="0"/>
              </a:rPr>
              <a:t> y </a:t>
            </a:r>
            <a:r>
              <a:rPr lang="en-US" sz="2400" dirty="0" err="1">
                <a:ea typeface="ＭＳ Ｐゴシック" charset="-128"/>
                <a:cs typeface="Times New Roman" pitchFamily="18" charset="0"/>
              </a:rPr>
              <a:t>cubiertas</a:t>
            </a:r>
            <a:r>
              <a:rPr lang="en-US" sz="2400" dirty="0">
                <a:ea typeface="ＭＳ Ｐゴシック" charset="-128"/>
                <a:cs typeface="Times New Roman" pitchFamily="18" charset="0"/>
              </a:rPr>
              <a:t> por </a:t>
            </a:r>
            <a:r>
              <a:rPr lang="en-US" sz="2400" i="1" dirty="0">
                <a:ea typeface="ＭＳ Ｐゴシック" charset="-128"/>
                <a:cs typeface="Times New Roman" pitchFamily="18" charset="0"/>
              </a:rPr>
              <a:t>Web of Science </a:t>
            </a:r>
            <a:r>
              <a:rPr lang="en-US" sz="2400" dirty="0">
                <a:ea typeface="ＭＳ Ｐゴシック" charset="-128"/>
                <a:cs typeface="Times New Roman" pitchFamily="18" charset="0"/>
              </a:rPr>
              <a:t>y </a:t>
            </a:r>
            <a:r>
              <a:rPr lang="en-US" sz="2400" i="1" dirty="0">
                <a:ea typeface="ＭＳ Ｐゴシック" charset="-128"/>
                <a:cs typeface="Times New Roman" pitchFamily="18" charset="0"/>
              </a:rPr>
              <a:t>Scopus</a:t>
            </a:r>
            <a:br>
              <a:rPr lang="en-US" sz="2400" dirty="0">
                <a:ea typeface="ＭＳ Ｐゴシック" charset="-128"/>
                <a:cs typeface="Times New Roman" pitchFamily="18" charset="0"/>
              </a:rPr>
            </a:br>
            <a:br>
              <a:rPr lang="en-US" sz="2400" dirty="0">
                <a:ea typeface="ＭＳ Ｐゴシック" charset="-128"/>
                <a:cs typeface="Times New Roman" pitchFamily="18" charset="0"/>
              </a:rPr>
            </a:br>
            <a:br>
              <a:rPr lang="en-US" sz="2400" dirty="0">
                <a:ea typeface="ＭＳ Ｐゴシック" charset="-128"/>
                <a:cs typeface="Times New Roman" pitchFamily="18" charset="0"/>
              </a:rPr>
            </a:br>
            <a:br>
              <a:rPr lang="en-US" dirty="0">
                <a:ea typeface="ＭＳ Ｐゴシック" charset="-128"/>
                <a:cs typeface="Times New Roman" pitchFamily="18" charset="0"/>
              </a:rPr>
            </a:br>
            <a:endParaRPr lang="en-US" dirty="0"/>
          </a:p>
        </p:txBody>
      </p:sp>
      <p:sp>
        <p:nvSpPr>
          <p:cNvPr id="6" name="Oval 5">
            <a:extLst>
              <a:ext uri="{FF2B5EF4-FFF2-40B4-BE49-F238E27FC236}">
                <a16:creationId xmlns:a16="http://schemas.microsoft.com/office/drawing/2014/main" id="{82CED015-98B4-E946-9163-A52F07DC68DB}"/>
              </a:ext>
            </a:extLst>
          </p:cNvPr>
          <p:cNvSpPr/>
          <p:nvPr/>
        </p:nvSpPr>
        <p:spPr>
          <a:xfrm>
            <a:off x="5260975" y="1752600"/>
            <a:ext cx="2057400" cy="2057400"/>
          </a:xfrm>
          <a:prstGeom prst="ellipse">
            <a:avLst/>
          </a:prstGeom>
          <a:solidFill>
            <a:srgbClr val="1D65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Oval 1">
            <a:extLst>
              <a:ext uri="{FF2B5EF4-FFF2-40B4-BE49-F238E27FC236}">
                <a16:creationId xmlns:a16="http://schemas.microsoft.com/office/drawing/2014/main" id="{737E8AEC-9219-FB47-99D4-B43E3012722D}"/>
              </a:ext>
            </a:extLst>
          </p:cNvPr>
          <p:cNvSpPr/>
          <p:nvPr/>
        </p:nvSpPr>
        <p:spPr>
          <a:xfrm>
            <a:off x="5067300" y="1701720"/>
            <a:ext cx="2057400" cy="2057400"/>
          </a:xfrm>
          <a:prstGeom prst="ellipse">
            <a:avLst/>
          </a:prstGeom>
          <a:solidFill>
            <a:srgbClr val="268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FFFF"/>
                </a:solidFill>
                <a:effectLst/>
                <a:uLnTx/>
                <a:uFillTx/>
                <a:latin typeface="Arial"/>
                <a:ea typeface="+mn-ea"/>
                <a:cs typeface="+mn-cs"/>
              </a:rPr>
              <a:t>5</a:t>
            </a:r>
          </a:p>
        </p:txBody>
      </p:sp>
    </p:spTree>
    <p:extLst>
      <p:ext uri="{BB962C8B-B14F-4D97-AF65-F5344CB8AC3E}">
        <p14:creationId xmlns:p14="http://schemas.microsoft.com/office/powerpoint/2010/main" val="353439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noAutofit/>
          </a:bodyPr>
          <a:lstStyle/>
          <a:p>
            <a:pPr>
              <a:defRPr/>
            </a:pPr>
            <a:r>
              <a:rPr lang="es-ES" dirty="0">
                <a:solidFill>
                  <a:schemeClr val="tx2">
                    <a:lumMod val="75000"/>
                  </a:schemeClr>
                </a:solidFill>
              </a:rPr>
              <a:t>Disponibilidad de revistas activas con texto completo en </a:t>
            </a:r>
            <a:r>
              <a:rPr lang="es-ES" dirty="0" err="1">
                <a:solidFill>
                  <a:schemeClr val="tx2">
                    <a:lumMod val="75000"/>
                  </a:schemeClr>
                </a:solidFill>
              </a:rPr>
              <a:t>en</a:t>
            </a:r>
            <a:r>
              <a:rPr lang="es-ES" dirty="0">
                <a:solidFill>
                  <a:schemeClr val="tx2">
                    <a:lumMod val="75000"/>
                  </a:schemeClr>
                </a:solidFill>
              </a:rPr>
              <a:t> las bases de datos de </a:t>
            </a:r>
            <a:r>
              <a:rPr lang="es-ES" dirty="0" err="1">
                <a:solidFill>
                  <a:schemeClr val="tx2">
                    <a:lumMod val="75000"/>
                  </a:schemeClr>
                </a:solidFill>
              </a:rPr>
              <a:t>EBSCOhost</a:t>
            </a:r>
            <a:endParaRPr lang="en-US" sz="3200" dirty="0"/>
          </a:p>
        </p:txBody>
      </p:sp>
      <p:graphicFrame>
        <p:nvGraphicFramePr>
          <p:cNvPr id="5" name="Table 4"/>
          <p:cNvGraphicFramePr>
            <a:graphicFrameLocks noGrp="1"/>
          </p:cNvGraphicFramePr>
          <p:nvPr>
            <p:extLst>
              <p:ext uri="{D42A27DB-BD31-4B8C-83A1-F6EECF244321}">
                <p14:modId xmlns:p14="http://schemas.microsoft.com/office/powerpoint/2010/main" val="560413791"/>
              </p:ext>
            </p:extLst>
          </p:nvPr>
        </p:nvGraphicFramePr>
        <p:xfrm>
          <a:off x="838200" y="2057400"/>
          <a:ext cx="10190480" cy="4327265"/>
        </p:xfrm>
        <a:graphic>
          <a:graphicData uri="http://schemas.openxmlformats.org/drawingml/2006/table">
            <a:tbl>
              <a:tblPr bandRow="1">
                <a:tableStyleId>{125E5076-3810-47DD-B79F-674D7AD40C01}</a:tableStyleId>
              </a:tblPr>
              <a:tblGrid>
                <a:gridCol w="5029200">
                  <a:extLst>
                    <a:ext uri="{9D8B030D-6E8A-4147-A177-3AD203B41FA5}">
                      <a16:colId xmlns:a16="http://schemas.microsoft.com/office/drawing/2014/main" val="20000"/>
                    </a:ext>
                  </a:extLst>
                </a:gridCol>
                <a:gridCol w="5161280">
                  <a:extLst>
                    <a:ext uri="{9D8B030D-6E8A-4147-A177-3AD203B41FA5}">
                      <a16:colId xmlns:a16="http://schemas.microsoft.com/office/drawing/2014/main" val="20003"/>
                    </a:ext>
                  </a:extLst>
                </a:gridCol>
              </a:tblGrid>
              <a:tr h="865453">
                <a:tc>
                  <a:txBody>
                    <a:bodyPr/>
                    <a:lstStyle/>
                    <a:p>
                      <a:pPr algn="l" fontAlgn="b"/>
                      <a:endParaRPr lang="en-US" sz="1100" b="0" i="0" u="none" strike="noStrike" dirty="0">
                        <a:solidFill>
                          <a:schemeClr val="bg1"/>
                        </a:solidFill>
                        <a:latin typeface="Arial" pitchFamily="34" charset="0"/>
                        <a:cs typeface="Arial" pitchFamily="34" charset="0"/>
                      </a:endParaRPr>
                    </a:p>
                  </a:txBody>
                  <a:tcPr marL="9525" marR="9525" marT="9525" marB="0"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1" i="0" u="none" strike="noStrike" dirty="0">
                          <a:solidFill>
                            <a:schemeClr val="bg1"/>
                          </a:solidFill>
                          <a:latin typeface="Arial" pitchFamily="34" charset="0"/>
                          <a:cs typeface="Arial" pitchFamily="34" charset="0"/>
                        </a:rPr>
                        <a:t>Bases de </a:t>
                      </a:r>
                      <a:r>
                        <a:rPr lang="en-US" sz="1800" b="1" i="0" u="none" strike="noStrike" dirty="0" err="1">
                          <a:solidFill>
                            <a:schemeClr val="bg1"/>
                          </a:solidFill>
                          <a:latin typeface="Arial" pitchFamily="34" charset="0"/>
                          <a:cs typeface="Arial" pitchFamily="34" charset="0"/>
                        </a:rPr>
                        <a:t>datos</a:t>
                      </a:r>
                      <a:r>
                        <a:rPr lang="en-US" sz="1800" b="1" i="0" u="none" strike="noStrike" dirty="0">
                          <a:solidFill>
                            <a:schemeClr val="bg1"/>
                          </a:solidFill>
                          <a:latin typeface="Arial" pitchFamily="34" charset="0"/>
                          <a:cs typeface="Arial" pitchFamily="34" charset="0"/>
                        </a:rPr>
                        <a:t> de </a:t>
                      </a:r>
                      <a:r>
                        <a:rPr lang="en-US" sz="1800" b="1" i="0" u="none" strike="noStrike" dirty="0" err="1">
                          <a:solidFill>
                            <a:schemeClr val="bg1"/>
                          </a:solidFill>
                          <a:latin typeface="Arial" pitchFamily="34" charset="0"/>
                          <a:cs typeface="Arial" pitchFamily="34" charset="0"/>
                        </a:rPr>
                        <a:t>texto</a:t>
                      </a:r>
                      <a:r>
                        <a:rPr lang="en-US" sz="1800" b="1" i="0" u="none" strike="noStrike" dirty="0">
                          <a:solidFill>
                            <a:schemeClr val="bg1"/>
                          </a:solidFill>
                          <a:latin typeface="Arial" pitchFamily="34" charset="0"/>
                          <a:cs typeface="Arial" pitchFamily="34" charset="0"/>
                        </a:rPr>
                        <a:t> </a:t>
                      </a:r>
                      <a:r>
                        <a:rPr lang="en-US" sz="1800" b="1" i="0" u="none" strike="noStrike" dirty="0" err="1">
                          <a:solidFill>
                            <a:schemeClr val="bg1"/>
                          </a:solidFill>
                          <a:latin typeface="Arial" pitchFamily="34" charset="0"/>
                          <a:cs typeface="Arial" pitchFamily="34" charset="0"/>
                        </a:rPr>
                        <a:t>completo</a:t>
                      </a:r>
                      <a:r>
                        <a:rPr lang="en-US" sz="1800" b="1" i="0" u="none" strike="noStrike" dirty="0">
                          <a:solidFill>
                            <a:schemeClr val="bg1"/>
                          </a:solidFill>
                          <a:latin typeface="Arial" pitchFamily="34" charset="0"/>
                          <a:cs typeface="Arial" pitchFamily="34" charset="0"/>
                        </a:rPr>
                        <a:t> de EBSCOhost (</a:t>
                      </a:r>
                      <a:r>
                        <a:rPr lang="en-US" sz="1800" b="1" i="0" u="none" strike="noStrike" dirty="0" err="1">
                          <a:solidFill>
                            <a:schemeClr val="bg1"/>
                          </a:solidFill>
                          <a:latin typeface="Arial" pitchFamily="34" charset="0"/>
                          <a:cs typeface="Arial" pitchFamily="34" charset="0"/>
                        </a:rPr>
                        <a:t>todas</a:t>
                      </a:r>
                      <a:r>
                        <a:rPr lang="en-US" sz="1800" b="1" i="0" u="none" strike="noStrike" dirty="0">
                          <a:solidFill>
                            <a:schemeClr val="bg1"/>
                          </a:solidFill>
                          <a:latin typeface="Arial" pitchFamily="34" charset="0"/>
                          <a:cs typeface="Arial" pitchFamily="34" charset="0"/>
                        </a:rPr>
                        <a:t> las bases de </a:t>
                      </a:r>
                      <a:r>
                        <a:rPr lang="en-US" sz="1800" b="1" i="0" u="none" strike="noStrike" dirty="0" err="1">
                          <a:solidFill>
                            <a:schemeClr val="bg1"/>
                          </a:solidFill>
                          <a:latin typeface="Arial" pitchFamily="34" charset="0"/>
                          <a:cs typeface="Arial" pitchFamily="34" charset="0"/>
                        </a:rPr>
                        <a:t>datos</a:t>
                      </a:r>
                      <a:r>
                        <a:rPr lang="en-US" sz="1800" b="1" i="0" u="none" strike="noStrike" dirty="0">
                          <a:solidFill>
                            <a:schemeClr val="bg1"/>
                          </a:solidFill>
                          <a:latin typeface="Arial" pitchFamily="34" charset="0"/>
                          <a:cs typeface="Arial" pitchFamily="34" charset="0"/>
                        </a:rPr>
                        <a:t>, </a:t>
                      </a:r>
                      <a:r>
                        <a:rPr lang="en-US" sz="1800" b="1" i="0" u="none" strike="noStrike" dirty="0" err="1">
                          <a:solidFill>
                            <a:schemeClr val="bg1"/>
                          </a:solidFill>
                          <a:latin typeface="Arial" pitchFamily="34" charset="0"/>
                          <a:cs typeface="Arial" pitchFamily="34" charset="0"/>
                        </a:rPr>
                        <a:t>revistas</a:t>
                      </a:r>
                      <a:r>
                        <a:rPr lang="en-US" sz="1800" b="1" i="0" u="none" strike="noStrike" dirty="0">
                          <a:solidFill>
                            <a:schemeClr val="bg1"/>
                          </a:solidFill>
                          <a:latin typeface="Arial" pitchFamily="34" charset="0"/>
                          <a:cs typeface="Arial" pitchFamily="34" charset="0"/>
                        </a:rPr>
                        <a:t> no </a:t>
                      </a:r>
                      <a:r>
                        <a:rPr lang="en-US" sz="1800" b="1" i="0" u="none" strike="noStrike" dirty="0" err="1">
                          <a:solidFill>
                            <a:schemeClr val="bg1"/>
                          </a:solidFill>
                          <a:latin typeface="Arial" pitchFamily="34" charset="0"/>
                          <a:cs typeface="Arial" pitchFamily="34" charset="0"/>
                        </a:rPr>
                        <a:t>duplicadas</a:t>
                      </a:r>
                      <a:r>
                        <a:rPr lang="en-US" sz="1800" b="1" i="0" u="none" strike="noStrike" dirty="0">
                          <a:solidFill>
                            <a:schemeClr val="bg1"/>
                          </a:solidFill>
                          <a:latin typeface="Arial" pitchFamily="34" charset="0"/>
                          <a:cs typeface="Arial" pitchFamily="34" charset="0"/>
                        </a:rPr>
                        <a:t>)</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10000"/>
                  </a:ext>
                </a:extLst>
              </a:tr>
              <a:tr h="865453">
                <a:tc>
                  <a:txBody>
                    <a:bodyPr/>
                    <a:lstStyle/>
                    <a:p>
                      <a:pPr algn="l" fontAlgn="b"/>
                      <a:r>
                        <a:rPr lang="en-US" sz="2200" b="1" i="0" u="none" strike="noStrike" dirty="0" err="1">
                          <a:solidFill>
                            <a:schemeClr val="bg1"/>
                          </a:solidFill>
                          <a:latin typeface="Arial" pitchFamily="34" charset="0"/>
                          <a:cs typeface="Arial" pitchFamily="34" charset="0"/>
                        </a:rPr>
                        <a:t>Revistas</a:t>
                      </a:r>
                      <a:r>
                        <a:rPr lang="en-US" sz="2200" b="1" i="0" u="none" strike="noStrike" dirty="0">
                          <a:solidFill>
                            <a:schemeClr val="bg1"/>
                          </a:solidFill>
                          <a:latin typeface="Arial" pitchFamily="34" charset="0"/>
                          <a:cs typeface="Arial" pitchFamily="34" charset="0"/>
                        </a:rPr>
                        <a:t> </a:t>
                      </a:r>
                      <a:r>
                        <a:rPr lang="en-US" sz="2200" b="1" i="0" u="none" strike="noStrike" dirty="0" err="1">
                          <a:solidFill>
                            <a:schemeClr val="bg1"/>
                          </a:solidFill>
                          <a:latin typeface="Arial" pitchFamily="34" charset="0"/>
                          <a:cs typeface="Arial" pitchFamily="34" charset="0"/>
                        </a:rPr>
                        <a:t>activas</a:t>
                      </a:r>
                      <a:r>
                        <a:rPr lang="en-US" sz="2200" b="1" i="0" u="none" strike="noStrike" dirty="0">
                          <a:solidFill>
                            <a:schemeClr val="bg1"/>
                          </a:solidFill>
                          <a:latin typeface="Arial" pitchFamily="34" charset="0"/>
                          <a:cs typeface="Arial" pitchFamily="34" charset="0"/>
                        </a:rPr>
                        <a:t> a </a:t>
                      </a:r>
                      <a:r>
                        <a:rPr lang="en-US" sz="2200" b="1" i="0" u="none" strike="noStrike" dirty="0" err="1">
                          <a:solidFill>
                            <a:schemeClr val="bg1"/>
                          </a:solidFill>
                          <a:latin typeface="Arial" pitchFamily="34" charset="0"/>
                          <a:cs typeface="Arial" pitchFamily="34" charset="0"/>
                        </a:rPr>
                        <a:t>texto</a:t>
                      </a:r>
                      <a:r>
                        <a:rPr lang="en-US" sz="2200" b="1" i="0" u="none" strike="noStrike" dirty="0">
                          <a:solidFill>
                            <a:schemeClr val="bg1"/>
                          </a:solidFill>
                          <a:latin typeface="Arial" pitchFamily="34" charset="0"/>
                          <a:cs typeface="Arial" pitchFamily="34" charset="0"/>
                        </a:rPr>
                        <a:t> </a:t>
                      </a:r>
                      <a:r>
                        <a:rPr lang="en-US" sz="2200" b="1" i="0" u="none" strike="noStrike" dirty="0" err="1">
                          <a:solidFill>
                            <a:schemeClr val="bg1"/>
                          </a:solidFill>
                          <a:latin typeface="Arial" pitchFamily="34" charset="0"/>
                          <a:cs typeface="Arial" pitchFamily="34" charset="0"/>
                        </a:rPr>
                        <a:t>completo</a:t>
                      </a:r>
                      <a:endParaRPr lang="en-US" sz="2200" b="1" i="0" u="none" strike="noStrike" dirty="0">
                        <a:solidFill>
                          <a:schemeClr val="bg1"/>
                        </a:solidFill>
                        <a:latin typeface="Arial" pitchFamily="34" charset="0"/>
                        <a:cs typeface="Arial" pitchFamily="34" charset="0"/>
                      </a:endParaRPr>
                    </a:p>
                  </a:txBody>
                  <a:tcPr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3200" b="1" dirty="0">
                          <a:solidFill>
                            <a:schemeClr val="tx2"/>
                          </a:solidFill>
                          <a:latin typeface="Arial" pitchFamily="34" charset="0"/>
                          <a:ea typeface="Calibri"/>
                          <a:cs typeface="Arial" pitchFamily="34" charset="0"/>
                        </a:rPr>
                        <a:t>26,839</a:t>
                      </a: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2F2F2"/>
                    </a:solidFill>
                  </a:tcPr>
                </a:tc>
                <a:extLst>
                  <a:ext uri="{0D108BD9-81ED-4DB2-BD59-A6C34878D82A}">
                    <a16:rowId xmlns:a16="http://schemas.microsoft.com/office/drawing/2014/main" val="10001"/>
                  </a:ext>
                </a:extLst>
              </a:tr>
              <a:tr h="865453">
                <a:tc>
                  <a:txBody>
                    <a:bodyPr/>
                    <a:lstStyle/>
                    <a:p>
                      <a:pPr algn="l" fontAlgn="b"/>
                      <a:r>
                        <a:rPr lang="en-US" sz="2200" b="1" i="0" u="none" strike="noStrike" dirty="0" err="1">
                          <a:solidFill>
                            <a:schemeClr val="bg1"/>
                          </a:solidFill>
                          <a:latin typeface="Arial" pitchFamily="34" charset="0"/>
                          <a:cs typeface="Arial" pitchFamily="34" charset="0"/>
                        </a:rPr>
                        <a:t>Revistas</a:t>
                      </a:r>
                      <a:r>
                        <a:rPr lang="en-US" sz="2200" b="1" i="0" u="none" strike="noStrike" dirty="0">
                          <a:solidFill>
                            <a:schemeClr val="bg1"/>
                          </a:solidFill>
                          <a:latin typeface="Arial" pitchFamily="34" charset="0"/>
                          <a:cs typeface="Arial" pitchFamily="34" charset="0"/>
                        </a:rPr>
                        <a:t> </a:t>
                      </a:r>
                      <a:r>
                        <a:rPr lang="en-US" sz="2200" b="1" i="0" u="none" strike="noStrike" dirty="0" err="1">
                          <a:solidFill>
                            <a:schemeClr val="bg1"/>
                          </a:solidFill>
                          <a:latin typeface="Arial" pitchFamily="34" charset="0"/>
                          <a:cs typeface="Arial" pitchFamily="34" charset="0"/>
                        </a:rPr>
                        <a:t>activas</a:t>
                      </a:r>
                      <a:r>
                        <a:rPr lang="en-US" sz="2200" b="1" i="0" u="none" strike="noStrike" dirty="0">
                          <a:solidFill>
                            <a:schemeClr val="bg1"/>
                          </a:solidFill>
                          <a:latin typeface="Arial" pitchFamily="34" charset="0"/>
                          <a:cs typeface="Arial" pitchFamily="34" charset="0"/>
                        </a:rPr>
                        <a:t> </a:t>
                      </a:r>
                      <a:r>
                        <a:rPr lang="en-US" sz="2200" b="1" i="0" u="none" strike="noStrike" dirty="0" err="1">
                          <a:solidFill>
                            <a:schemeClr val="bg1"/>
                          </a:solidFill>
                          <a:latin typeface="Arial" pitchFamily="34" charset="0"/>
                          <a:cs typeface="Arial" pitchFamily="34" charset="0"/>
                        </a:rPr>
                        <a:t>texto</a:t>
                      </a:r>
                      <a:r>
                        <a:rPr lang="en-US" sz="2200" b="1" i="0" u="none" strike="noStrike" dirty="0">
                          <a:solidFill>
                            <a:schemeClr val="bg1"/>
                          </a:solidFill>
                          <a:latin typeface="Arial" pitchFamily="34" charset="0"/>
                          <a:cs typeface="Arial" pitchFamily="34" charset="0"/>
                        </a:rPr>
                        <a:t> </a:t>
                      </a:r>
                      <a:r>
                        <a:rPr lang="en-US" sz="2200" b="1" i="0" u="none" strike="noStrike" dirty="0" err="1">
                          <a:solidFill>
                            <a:schemeClr val="bg1"/>
                          </a:solidFill>
                          <a:latin typeface="Arial" pitchFamily="34" charset="0"/>
                          <a:cs typeface="Arial" pitchFamily="34" charset="0"/>
                        </a:rPr>
                        <a:t>completo</a:t>
                      </a:r>
                      <a:r>
                        <a:rPr lang="en-US" sz="2200" b="1" i="0" u="none" strike="noStrike" dirty="0">
                          <a:solidFill>
                            <a:schemeClr val="bg1"/>
                          </a:solidFill>
                          <a:latin typeface="Arial" pitchFamily="34" charset="0"/>
                          <a:cs typeface="Arial" pitchFamily="34" charset="0"/>
                        </a:rPr>
                        <a:t> </a:t>
                      </a:r>
                      <a:r>
                        <a:rPr lang="en-US" sz="2200" b="1" i="0" u="none" strike="noStrike" dirty="0" err="1">
                          <a:solidFill>
                            <a:schemeClr val="bg1"/>
                          </a:solidFill>
                          <a:latin typeface="Arial" pitchFamily="34" charset="0"/>
                          <a:cs typeface="Arial" pitchFamily="34" charset="0"/>
                        </a:rPr>
                        <a:t>arbitradas</a:t>
                      </a:r>
                      <a:endParaRPr lang="en-US" sz="2200" b="1" i="0" u="none" strike="noStrike" dirty="0">
                        <a:solidFill>
                          <a:schemeClr val="bg1"/>
                        </a:solidFill>
                        <a:latin typeface="Arial" pitchFamily="34" charset="0"/>
                        <a:cs typeface="Arial" pitchFamily="34" charset="0"/>
                      </a:endParaRPr>
                    </a:p>
                  </a:txBody>
                  <a:tcPr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3200" b="1" dirty="0">
                          <a:solidFill>
                            <a:schemeClr val="tx2"/>
                          </a:solidFill>
                          <a:latin typeface="Arial" pitchFamily="34" charset="0"/>
                          <a:ea typeface="Calibri"/>
                          <a:cs typeface="Arial" pitchFamily="34" charset="0"/>
                        </a:rPr>
                        <a:t>21,319</a:t>
                      </a: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2F2F2"/>
                    </a:solidFill>
                  </a:tcPr>
                </a:tc>
                <a:extLst>
                  <a:ext uri="{0D108BD9-81ED-4DB2-BD59-A6C34878D82A}">
                    <a16:rowId xmlns:a16="http://schemas.microsoft.com/office/drawing/2014/main" val="10002"/>
                  </a:ext>
                </a:extLst>
              </a:tr>
              <a:tr h="865453">
                <a:tc>
                  <a:txBody>
                    <a:bodyPr/>
                    <a:lstStyle/>
                    <a:p>
                      <a:pPr algn="l" fontAlgn="b"/>
                      <a:r>
                        <a:rPr lang="en-US" sz="2200" b="1" i="0" u="none" strike="noStrike" dirty="0" err="1">
                          <a:solidFill>
                            <a:schemeClr val="bg1"/>
                          </a:solidFill>
                          <a:latin typeface="Arial" pitchFamily="34" charset="0"/>
                          <a:cs typeface="Arial" pitchFamily="34" charset="0"/>
                        </a:rPr>
                        <a:t>Revistas</a:t>
                      </a:r>
                      <a:r>
                        <a:rPr lang="en-US" sz="2200" b="1" i="0" u="none" strike="noStrike" dirty="0">
                          <a:solidFill>
                            <a:schemeClr val="bg1"/>
                          </a:solidFill>
                          <a:latin typeface="Arial" pitchFamily="34" charset="0"/>
                          <a:cs typeface="Arial" pitchFamily="34" charset="0"/>
                        </a:rPr>
                        <a:t> </a:t>
                      </a:r>
                      <a:r>
                        <a:rPr lang="en-US" sz="2200" b="1" i="0" u="none" strike="noStrike" dirty="0" err="1">
                          <a:solidFill>
                            <a:schemeClr val="bg1"/>
                          </a:solidFill>
                          <a:latin typeface="Arial" pitchFamily="34" charset="0"/>
                          <a:cs typeface="Arial" pitchFamily="34" charset="0"/>
                        </a:rPr>
                        <a:t>activas</a:t>
                      </a:r>
                      <a:r>
                        <a:rPr lang="en-US" sz="2200" b="1" i="0" u="none" strike="noStrike" dirty="0">
                          <a:solidFill>
                            <a:schemeClr val="bg1"/>
                          </a:solidFill>
                          <a:latin typeface="Arial" pitchFamily="34" charset="0"/>
                          <a:cs typeface="Arial" pitchFamily="34" charset="0"/>
                        </a:rPr>
                        <a:t> a </a:t>
                      </a:r>
                      <a:r>
                        <a:rPr lang="en-US" sz="2200" b="1" i="0" u="none" strike="noStrike" dirty="0" err="1">
                          <a:solidFill>
                            <a:schemeClr val="bg1"/>
                          </a:solidFill>
                          <a:latin typeface="Arial" pitchFamily="34" charset="0"/>
                          <a:cs typeface="Arial" pitchFamily="34" charset="0"/>
                        </a:rPr>
                        <a:t>texto</a:t>
                      </a:r>
                      <a:r>
                        <a:rPr lang="en-US" sz="2200" b="1" i="0" u="none" strike="noStrike" dirty="0">
                          <a:solidFill>
                            <a:schemeClr val="bg1"/>
                          </a:solidFill>
                          <a:latin typeface="Arial" pitchFamily="34" charset="0"/>
                          <a:cs typeface="Arial" pitchFamily="34" charset="0"/>
                        </a:rPr>
                        <a:t> </a:t>
                      </a:r>
                      <a:r>
                        <a:rPr lang="en-US" sz="2200" b="1" i="0" u="none" strike="noStrike" dirty="0" err="1">
                          <a:solidFill>
                            <a:schemeClr val="bg1"/>
                          </a:solidFill>
                          <a:latin typeface="Arial" pitchFamily="34" charset="0"/>
                          <a:cs typeface="Arial" pitchFamily="34" charset="0"/>
                        </a:rPr>
                        <a:t>completo</a:t>
                      </a:r>
                      <a:br>
                        <a:rPr lang="en-US" sz="2200" b="1" i="0" u="none" strike="noStrike" dirty="0">
                          <a:solidFill>
                            <a:schemeClr val="bg1"/>
                          </a:solidFill>
                          <a:latin typeface="Arial" pitchFamily="34" charset="0"/>
                          <a:cs typeface="Arial" pitchFamily="34" charset="0"/>
                        </a:rPr>
                      </a:br>
                      <a:r>
                        <a:rPr lang="en-US" sz="2200" b="1" i="0" u="none" strike="noStrike" dirty="0" err="1">
                          <a:solidFill>
                            <a:schemeClr val="bg1"/>
                          </a:solidFill>
                          <a:latin typeface="Arial" pitchFamily="34" charset="0"/>
                          <a:cs typeface="Arial" pitchFamily="34" charset="0"/>
                        </a:rPr>
                        <a:t>indexadas</a:t>
                      </a:r>
                      <a:r>
                        <a:rPr lang="en-US" sz="2200" b="1" i="0" u="none" strike="noStrike" dirty="0">
                          <a:solidFill>
                            <a:schemeClr val="bg1"/>
                          </a:solidFill>
                          <a:latin typeface="Arial" pitchFamily="34" charset="0"/>
                          <a:cs typeface="Arial" pitchFamily="34" charset="0"/>
                        </a:rPr>
                        <a:t> </a:t>
                      </a:r>
                      <a:r>
                        <a:rPr lang="en-US" sz="2200" b="1" i="0" u="none" strike="noStrike" dirty="0" err="1">
                          <a:solidFill>
                            <a:schemeClr val="bg1"/>
                          </a:solidFill>
                          <a:latin typeface="Arial" pitchFamily="34" charset="0"/>
                          <a:cs typeface="Arial" pitchFamily="34" charset="0"/>
                        </a:rPr>
                        <a:t>en</a:t>
                      </a:r>
                      <a:r>
                        <a:rPr lang="en-US" sz="2200" b="1" i="0" u="none" strike="noStrike" dirty="0">
                          <a:solidFill>
                            <a:schemeClr val="bg1"/>
                          </a:solidFill>
                          <a:latin typeface="Arial" pitchFamily="34" charset="0"/>
                          <a:cs typeface="Arial" pitchFamily="34" charset="0"/>
                        </a:rPr>
                        <a:t> Scopus</a:t>
                      </a:r>
                    </a:p>
                  </a:txBody>
                  <a:tcPr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3200" b="1" dirty="0">
                          <a:solidFill>
                            <a:schemeClr val="tx2"/>
                          </a:solidFill>
                          <a:latin typeface="Arial" pitchFamily="34" charset="0"/>
                          <a:ea typeface="Calibri"/>
                          <a:cs typeface="Arial" pitchFamily="34" charset="0"/>
                        </a:rPr>
                        <a:t>9,996</a:t>
                      </a: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2F2F2"/>
                    </a:solidFill>
                  </a:tcPr>
                </a:tc>
                <a:extLst>
                  <a:ext uri="{0D108BD9-81ED-4DB2-BD59-A6C34878D82A}">
                    <a16:rowId xmlns:a16="http://schemas.microsoft.com/office/drawing/2014/main" val="10003"/>
                  </a:ext>
                </a:extLst>
              </a:tr>
              <a:tr h="865453">
                <a:tc>
                  <a:txBody>
                    <a:bodyPr/>
                    <a:lstStyle/>
                    <a:p>
                      <a:pPr algn="l" fontAlgn="b"/>
                      <a:r>
                        <a:rPr lang="en-US" sz="2200" b="1" i="0" u="none" strike="noStrike" dirty="0" err="1">
                          <a:solidFill>
                            <a:schemeClr val="bg1"/>
                          </a:solidFill>
                          <a:latin typeface="Arial" pitchFamily="34" charset="0"/>
                          <a:cs typeface="Arial" pitchFamily="34" charset="0"/>
                        </a:rPr>
                        <a:t>Revistas</a:t>
                      </a:r>
                      <a:r>
                        <a:rPr lang="en-US" sz="2200" b="1" i="0" u="none" strike="noStrike" dirty="0">
                          <a:solidFill>
                            <a:schemeClr val="bg1"/>
                          </a:solidFill>
                          <a:latin typeface="Arial" pitchFamily="34" charset="0"/>
                          <a:cs typeface="Arial" pitchFamily="34" charset="0"/>
                        </a:rPr>
                        <a:t> </a:t>
                      </a:r>
                      <a:r>
                        <a:rPr lang="en-US" sz="2200" b="1" i="0" u="none" strike="noStrike" dirty="0" err="1">
                          <a:solidFill>
                            <a:schemeClr val="bg1"/>
                          </a:solidFill>
                          <a:latin typeface="Arial" pitchFamily="34" charset="0"/>
                          <a:cs typeface="Arial" pitchFamily="34" charset="0"/>
                        </a:rPr>
                        <a:t>activas</a:t>
                      </a:r>
                      <a:r>
                        <a:rPr lang="en-US" sz="2200" b="1" i="0" u="none" strike="noStrike" dirty="0">
                          <a:solidFill>
                            <a:schemeClr val="bg1"/>
                          </a:solidFill>
                          <a:latin typeface="Arial" pitchFamily="34" charset="0"/>
                          <a:cs typeface="Arial" pitchFamily="34" charset="0"/>
                        </a:rPr>
                        <a:t> a </a:t>
                      </a:r>
                      <a:r>
                        <a:rPr lang="en-US" sz="2200" b="1" i="0" u="none" strike="noStrike" dirty="0" err="1">
                          <a:solidFill>
                            <a:schemeClr val="bg1"/>
                          </a:solidFill>
                          <a:latin typeface="Arial" pitchFamily="34" charset="0"/>
                          <a:cs typeface="Arial" pitchFamily="34" charset="0"/>
                        </a:rPr>
                        <a:t>texto</a:t>
                      </a:r>
                      <a:r>
                        <a:rPr lang="en-US" sz="2200" b="1" i="0" u="none" strike="noStrike" dirty="0">
                          <a:solidFill>
                            <a:schemeClr val="bg1"/>
                          </a:solidFill>
                          <a:latin typeface="Arial" pitchFamily="34" charset="0"/>
                          <a:cs typeface="Arial" pitchFamily="34" charset="0"/>
                        </a:rPr>
                        <a:t> </a:t>
                      </a:r>
                      <a:r>
                        <a:rPr lang="en-US" sz="2200" b="1" i="0" u="none" strike="noStrike" dirty="0" err="1">
                          <a:solidFill>
                            <a:schemeClr val="bg1"/>
                          </a:solidFill>
                          <a:latin typeface="Arial" pitchFamily="34" charset="0"/>
                          <a:cs typeface="Arial" pitchFamily="34" charset="0"/>
                        </a:rPr>
                        <a:t>completo</a:t>
                      </a:r>
                      <a:r>
                        <a:rPr lang="en-US" sz="2200" b="1" i="0" u="none" strike="noStrike" dirty="0">
                          <a:solidFill>
                            <a:schemeClr val="bg1"/>
                          </a:solidFill>
                          <a:latin typeface="Arial" pitchFamily="34" charset="0"/>
                          <a:cs typeface="Arial" pitchFamily="34" charset="0"/>
                        </a:rPr>
                        <a:t> </a:t>
                      </a:r>
                      <a:r>
                        <a:rPr lang="en-US" sz="2200" b="1" i="0" u="none" strike="noStrike" dirty="0" err="1">
                          <a:solidFill>
                            <a:schemeClr val="bg1"/>
                          </a:solidFill>
                          <a:latin typeface="Arial" pitchFamily="34" charset="0"/>
                          <a:cs typeface="Arial" pitchFamily="34" charset="0"/>
                        </a:rPr>
                        <a:t>indexadas</a:t>
                      </a:r>
                      <a:r>
                        <a:rPr lang="en-US" sz="2200" b="1" i="0" u="none" strike="noStrike" dirty="0">
                          <a:solidFill>
                            <a:schemeClr val="bg1"/>
                          </a:solidFill>
                          <a:latin typeface="Arial" pitchFamily="34" charset="0"/>
                          <a:cs typeface="Arial" pitchFamily="34" charset="0"/>
                        </a:rPr>
                        <a:t> </a:t>
                      </a:r>
                      <a:r>
                        <a:rPr lang="en-US" sz="2200" b="1" i="0" u="none" strike="noStrike" dirty="0" err="1">
                          <a:solidFill>
                            <a:schemeClr val="bg1"/>
                          </a:solidFill>
                          <a:latin typeface="Arial" pitchFamily="34" charset="0"/>
                          <a:cs typeface="Arial" pitchFamily="34" charset="0"/>
                        </a:rPr>
                        <a:t>en</a:t>
                      </a:r>
                      <a:r>
                        <a:rPr lang="en-US" sz="2200" b="1" i="0" u="none" strike="noStrike" dirty="0">
                          <a:solidFill>
                            <a:schemeClr val="bg1"/>
                          </a:solidFill>
                          <a:latin typeface="Arial" pitchFamily="34" charset="0"/>
                          <a:cs typeface="Arial" pitchFamily="34" charset="0"/>
                        </a:rPr>
                        <a:t> Web of Science</a:t>
                      </a:r>
                    </a:p>
                  </a:txBody>
                  <a:tcPr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3200" b="1" dirty="0">
                          <a:solidFill>
                            <a:schemeClr val="tx2"/>
                          </a:solidFill>
                          <a:latin typeface="Arial" pitchFamily="34" charset="0"/>
                          <a:ea typeface="Calibri"/>
                          <a:cs typeface="Arial" pitchFamily="34" charset="0"/>
                        </a:rPr>
                        <a:t>8,836</a:t>
                      </a: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2F2F2"/>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45825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86B4D66-E9E8-0E4A-AA81-8E4465E9A7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1750" y="425450"/>
            <a:ext cx="9588500" cy="6007100"/>
          </a:xfrm>
          <a:prstGeom prst="rect">
            <a:avLst/>
          </a:prstGeom>
        </p:spPr>
      </p:pic>
      <p:sp>
        <p:nvSpPr>
          <p:cNvPr id="4" name="Title 3">
            <a:extLst>
              <a:ext uri="{FF2B5EF4-FFF2-40B4-BE49-F238E27FC236}">
                <a16:creationId xmlns:a16="http://schemas.microsoft.com/office/drawing/2014/main" id="{0023A16D-8E02-C544-B34B-4026CF61400A}"/>
              </a:ext>
            </a:extLst>
          </p:cNvPr>
          <p:cNvSpPr>
            <a:spLocks noGrp="1"/>
          </p:cNvSpPr>
          <p:nvPr>
            <p:ph type="ctrTitle"/>
          </p:nvPr>
        </p:nvSpPr>
        <p:spPr>
          <a:xfrm>
            <a:off x="1905000" y="4193633"/>
            <a:ext cx="8305800" cy="756005"/>
          </a:xfrm>
        </p:spPr>
        <p:txBody>
          <a:bodyPr/>
          <a:lstStyle/>
          <a:p>
            <a:pPr eaLnBrk="0" fontAlgn="base" hangingPunct="0">
              <a:spcAft>
                <a:spcPct val="0"/>
              </a:spcAft>
              <a:defRPr/>
            </a:pPr>
            <a:r>
              <a:rPr lang="es-ES" sz="2400" dirty="0">
                <a:ea typeface="ＭＳ Ｐゴシック" charset="-128"/>
                <a:cs typeface="Times New Roman" pitchFamily="18" charset="0"/>
              </a:rPr>
              <a:t>Licenciamos texto completo activo de revistas incluidas en rankings de calidad </a:t>
            </a:r>
            <a:br>
              <a:rPr lang="en-US" sz="2400" dirty="0">
                <a:ea typeface="ＭＳ Ｐゴシック" charset="-128"/>
                <a:cs typeface="Times New Roman" pitchFamily="18" charset="0"/>
              </a:rPr>
            </a:br>
            <a:br>
              <a:rPr lang="en-US" sz="2400" dirty="0">
                <a:ea typeface="ＭＳ Ｐゴシック" charset="-128"/>
                <a:cs typeface="Times New Roman" pitchFamily="18" charset="0"/>
              </a:rPr>
            </a:br>
            <a:br>
              <a:rPr lang="en-US" dirty="0">
                <a:ea typeface="ＭＳ Ｐゴシック" charset="-128"/>
                <a:cs typeface="Times New Roman" pitchFamily="18" charset="0"/>
              </a:rPr>
            </a:br>
            <a:endParaRPr lang="en-US" dirty="0"/>
          </a:p>
        </p:txBody>
      </p:sp>
      <p:sp>
        <p:nvSpPr>
          <p:cNvPr id="6" name="Oval 5">
            <a:extLst>
              <a:ext uri="{FF2B5EF4-FFF2-40B4-BE49-F238E27FC236}">
                <a16:creationId xmlns:a16="http://schemas.microsoft.com/office/drawing/2014/main" id="{82CED015-98B4-E946-9163-A52F07DC68DB}"/>
              </a:ext>
            </a:extLst>
          </p:cNvPr>
          <p:cNvSpPr/>
          <p:nvPr/>
        </p:nvSpPr>
        <p:spPr>
          <a:xfrm>
            <a:off x="5260975" y="1752600"/>
            <a:ext cx="2057400" cy="2057400"/>
          </a:xfrm>
          <a:prstGeom prst="ellipse">
            <a:avLst/>
          </a:prstGeom>
          <a:solidFill>
            <a:srgbClr val="669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Oval 1">
            <a:extLst>
              <a:ext uri="{FF2B5EF4-FFF2-40B4-BE49-F238E27FC236}">
                <a16:creationId xmlns:a16="http://schemas.microsoft.com/office/drawing/2014/main" id="{737E8AEC-9219-FB47-99D4-B43E3012722D}"/>
              </a:ext>
            </a:extLst>
          </p:cNvPr>
          <p:cNvSpPr/>
          <p:nvPr/>
        </p:nvSpPr>
        <p:spPr>
          <a:xfrm>
            <a:off x="5067300" y="1701720"/>
            <a:ext cx="2057400" cy="2057400"/>
          </a:xfrm>
          <a:prstGeom prst="ellipse">
            <a:avLst/>
          </a:prstGeom>
          <a:solidFill>
            <a:srgbClr val="80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FFFF"/>
                </a:solidFill>
                <a:effectLst/>
                <a:uLnTx/>
                <a:uFillTx/>
                <a:latin typeface="Arial"/>
                <a:ea typeface="+mn-ea"/>
                <a:cs typeface="+mn-cs"/>
              </a:rPr>
              <a:t>6</a:t>
            </a:r>
          </a:p>
        </p:txBody>
      </p:sp>
    </p:spTree>
    <p:extLst>
      <p:ext uri="{BB962C8B-B14F-4D97-AF65-F5344CB8AC3E}">
        <p14:creationId xmlns:p14="http://schemas.microsoft.com/office/powerpoint/2010/main" val="3508630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dirty="0"/>
              <a:t>Las bases de </a:t>
            </a:r>
            <a:r>
              <a:rPr lang="en-US" dirty="0" err="1"/>
              <a:t>datos</a:t>
            </a:r>
            <a:r>
              <a:rPr lang="en-US" dirty="0"/>
              <a:t> de EBSCO </a:t>
            </a:r>
            <a:r>
              <a:rPr lang="en-US" dirty="0" err="1"/>
              <a:t>contienen</a:t>
            </a:r>
            <a:r>
              <a:rPr lang="en-US" dirty="0"/>
              <a:t> </a:t>
            </a:r>
            <a:r>
              <a:rPr lang="en-US" dirty="0" err="1"/>
              <a:t>revistas</a:t>
            </a:r>
            <a:r>
              <a:rPr lang="en-US" dirty="0"/>
              <a:t> que son </a:t>
            </a:r>
            <a:r>
              <a:rPr lang="en-US" dirty="0" err="1"/>
              <a:t>l</a:t>
            </a:r>
            <a:r>
              <a:rPr lang="en-US" dirty="0" err="1">
                <a:latin typeface="Arial" panose="020B0604020202020204" pitchFamily="34" charset="0"/>
                <a:cs typeface="Arial" panose="020B0604020202020204" pitchFamily="34" charset="0"/>
              </a:rPr>
              <a:t>íderes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su</a:t>
            </a:r>
            <a:r>
              <a:rPr lang="en-US" dirty="0">
                <a:latin typeface="Arial" panose="020B0604020202020204" pitchFamily="34" charset="0"/>
                <a:cs typeface="Arial" panose="020B0604020202020204" pitchFamily="34" charset="0"/>
              </a:rPr>
              <a:t> campo</a:t>
            </a:r>
            <a:br>
              <a:rPr lang="en-US" dirty="0"/>
            </a:br>
            <a:endParaRPr lang="en-US" dirty="0"/>
          </a:p>
        </p:txBody>
      </p:sp>
      <p:sp>
        <p:nvSpPr>
          <p:cNvPr id="19459" name="Rectangle 3"/>
          <p:cNvSpPr>
            <a:spLocks noGrp="1" noChangeArrowheads="1"/>
          </p:cNvSpPr>
          <p:nvPr>
            <p:ph idx="1"/>
          </p:nvPr>
        </p:nvSpPr>
        <p:spPr>
          <a:xfrm>
            <a:off x="838200" y="1828801"/>
            <a:ext cx="10515600" cy="4154518"/>
          </a:xfrm>
        </p:spPr>
        <p:txBody>
          <a:bodyPr/>
          <a:lstStyle/>
          <a:p>
            <a:r>
              <a:rPr lang="en-US" dirty="0"/>
              <a:t>EBSCO sin </a:t>
            </a:r>
            <a:r>
              <a:rPr lang="en-US" dirty="0" err="1"/>
              <a:t>duda</a:t>
            </a:r>
            <a:r>
              <a:rPr lang="en-US" dirty="0"/>
              <a:t> </a:t>
            </a:r>
            <a:r>
              <a:rPr lang="en-US" dirty="0" err="1"/>
              <a:t>lidera</a:t>
            </a:r>
            <a:r>
              <a:rPr lang="en-US" dirty="0"/>
              <a:t> </a:t>
            </a:r>
            <a:r>
              <a:rPr lang="en-US" dirty="0" err="1"/>
              <a:t>en</a:t>
            </a:r>
            <a:r>
              <a:rPr lang="en-US" dirty="0"/>
              <a:t> </a:t>
            </a:r>
            <a:r>
              <a:rPr lang="en-US" dirty="0" err="1"/>
              <a:t>este</a:t>
            </a:r>
            <a:r>
              <a:rPr lang="en-US" dirty="0"/>
              <a:t> campo</a:t>
            </a:r>
          </a:p>
          <a:p>
            <a:r>
              <a:rPr lang="en-US" dirty="0" err="1"/>
              <a:t>Nuestros</a:t>
            </a:r>
            <a:r>
              <a:rPr lang="en-US" dirty="0"/>
              <a:t> </a:t>
            </a:r>
            <a:r>
              <a:rPr lang="en-US" dirty="0" err="1"/>
              <a:t>bibli</a:t>
            </a:r>
            <a:r>
              <a:rPr lang="en-US" dirty="0" err="1">
                <a:latin typeface="Arial" panose="020B0604020202020204" pitchFamily="34" charset="0"/>
                <a:cs typeface="Arial" panose="020B0604020202020204" pitchFamily="34" charset="0"/>
              </a:rPr>
              <a:t>ógrafos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en</a:t>
            </a:r>
            <a:r>
              <a:rPr lang="en-US" dirty="0">
                <a:latin typeface="Arial" panose="020B0604020202020204" pitchFamily="34" charset="0"/>
                <a:cs typeface="Arial" panose="020B0604020202020204" pitchFamily="34" charset="0"/>
              </a:rPr>
              <a:t> </a:t>
            </a:r>
            <a:r>
              <a:rPr lang="en-US" i="1" dirty="0"/>
              <a:t>Product Management </a:t>
            </a:r>
            <a:r>
              <a:rPr lang="en-US" dirty="0" err="1"/>
              <a:t>monitorean</a:t>
            </a:r>
            <a:r>
              <a:rPr lang="en-US" dirty="0"/>
              <a:t> </a:t>
            </a:r>
            <a:r>
              <a:rPr lang="en-US" dirty="0" err="1"/>
              <a:t>fuentes</a:t>
            </a:r>
            <a:r>
              <a:rPr lang="en-US" dirty="0"/>
              <a:t> tales </a:t>
            </a:r>
            <a:r>
              <a:rPr lang="en-US" dirty="0" err="1"/>
              <a:t>como</a:t>
            </a:r>
            <a:r>
              <a:rPr lang="en-US" dirty="0"/>
              <a:t>: </a:t>
            </a:r>
            <a:endParaRPr lang="en-US" i="1" dirty="0"/>
          </a:p>
          <a:p>
            <a:pPr lvl="1"/>
            <a:r>
              <a:rPr lang="en-US" sz="2800" dirty="0" err="1"/>
              <a:t>Ranqueos</a:t>
            </a:r>
            <a:r>
              <a:rPr lang="en-US" sz="2800" dirty="0"/>
              <a:t> </a:t>
            </a:r>
            <a:r>
              <a:rPr lang="en-US" sz="2800" dirty="0" err="1"/>
              <a:t>publicados</a:t>
            </a:r>
            <a:r>
              <a:rPr lang="en-US" sz="2800" dirty="0"/>
              <a:t> </a:t>
            </a:r>
            <a:r>
              <a:rPr lang="en-US" sz="2800" dirty="0" err="1"/>
              <a:t>en</a:t>
            </a:r>
            <a:r>
              <a:rPr lang="en-US" sz="2800" dirty="0"/>
              <a:t> </a:t>
            </a:r>
            <a:r>
              <a:rPr lang="en-US" sz="2800" dirty="0" err="1"/>
              <a:t>revistas</a:t>
            </a:r>
            <a:r>
              <a:rPr lang="en-US" sz="2800" dirty="0"/>
              <a:t> </a:t>
            </a:r>
            <a:r>
              <a:rPr lang="en-US" sz="2800" dirty="0" err="1"/>
              <a:t>prestigiosas</a:t>
            </a:r>
            <a:endParaRPr lang="en-US" sz="2800" dirty="0"/>
          </a:p>
          <a:p>
            <a:pPr lvl="1"/>
            <a:r>
              <a:rPr lang="en-US" sz="2800" dirty="0"/>
              <a:t>JCR Journal Citation Reports</a:t>
            </a:r>
          </a:p>
          <a:p>
            <a:pPr lvl="1"/>
            <a:r>
              <a:rPr lang="en-US" sz="2800" dirty="0"/>
              <a:t>SJR </a:t>
            </a:r>
            <a:r>
              <a:rPr lang="en-US" sz="2800" dirty="0" err="1"/>
              <a:t>Scimago</a:t>
            </a:r>
            <a:r>
              <a:rPr lang="en-US" sz="2800" dirty="0"/>
              <a:t> Journal Ranking </a:t>
            </a:r>
          </a:p>
          <a:p>
            <a:pPr lvl="1"/>
            <a:r>
              <a:rPr lang="en-US" sz="2800" dirty="0" err="1"/>
              <a:t>Eigenfactor</a:t>
            </a:r>
            <a:endParaRPr lang="en-US" sz="2800" dirty="0"/>
          </a:p>
        </p:txBody>
      </p:sp>
    </p:spTree>
    <p:extLst>
      <p:ext uri="{BB962C8B-B14F-4D97-AF65-F5344CB8AC3E}">
        <p14:creationId xmlns:p14="http://schemas.microsoft.com/office/powerpoint/2010/main" val="2799474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7CE70-5A42-4752-BBCA-DCAE7B5B5689}"/>
              </a:ext>
            </a:extLst>
          </p:cNvPr>
          <p:cNvSpPr>
            <a:spLocks noGrp="1"/>
          </p:cNvSpPr>
          <p:nvPr>
            <p:ph type="title"/>
          </p:nvPr>
        </p:nvSpPr>
        <p:spPr>
          <a:prstGeom prst="rect">
            <a:avLst/>
          </a:prstGeom>
        </p:spPr>
        <p:txBody>
          <a:bodyPr anchor="t">
            <a:normAutofit/>
          </a:bodyPr>
          <a:lstStyle/>
          <a:p>
            <a:r>
              <a:rPr lang="en-US" sz="3000" dirty="0" err="1"/>
              <a:t>Gestión</a:t>
            </a:r>
            <a:r>
              <a:rPr lang="en-US" sz="3000" dirty="0"/>
              <a:t> de </a:t>
            </a:r>
            <a:r>
              <a:rPr lang="en-US" sz="3000" dirty="0" err="1"/>
              <a:t>suscripciones</a:t>
            </a:r>
            <a:r>
              <a:rPr lang="en-US" sz="3000" dirty="0"/>
              <a:t> a </a:t>
            </a:r>
            <a:r>
              <a:rPr lang="en-US" sz="3000" dirty="0" err="1"/>
              <a:t>revistas</a:t>
            </a:r>
            <a:r>
              <a:rPr lang="en-US" sz="3000" dirty="0"/>
              <a:t> </a:t>
            </a:r>
          </a:p>
        </p:txBody>
      </p:sp>
      <p:sp>
        <p:nvSpPr>
          <p:cNvPr id="6" name="Text Placeholder 5">
            <a:extLst>
              <a:ext uri="{FF2B5EF4-FFF2-40B4-BE49-F238E27FC236}">
                <a16:creationId xmlns:a16="http://schemas.microsoft.com/office/drawing/2014/main" id="{C644BFE3-61D0-4B36-B3D5-2736BC12480C}"/>
              </a:ext>
            </a:extLst>
          </p:cNvPr>
          <p:cNvSpPr>
            <a:spLocks noGrp="1"/>
          </p:cNvSpPr>
          <p:nvPr>
            <p:ph type="body" sz="half" idx="2"/>
          </p:nvPr>
        </p:nvSpPr>
        <p:spPr/>
        <p:txBody>
          <a:bodyPr/>
          <a:lstStyle/>
          <a:p>
            <a:endParaRPr lang="es-ES" dirty="0"/>
          </a:p>
          <a:p>
            <a:r>
              <a:rPr lang="es-ES" dirty="0"/>
              <a:t>Más de 4.5 millones de subscripciones para más de 48,000 instituciones alrededor del mundo</a:t>
            </a:r>
          </a:p>
          <a:p>
            <a:r>
              <a:rPr lang="es-ES" dirty="0"/>
              <a:t>Gestiona la suscripciones de</a:t>
            </a:r>
            <a:br>
              <a:rPr lang="es-ES" dirty="0"/>
            </a:br>
            <a:r>
              <a:rPr lang="es-ES" dirty="0"/>
              <a:t>98,000+ editoriales</a:t>
            </a:r>
          </a:p>
          <a:p>
            <a:endParaRPr lang="en-US" dirty="0"/>
          </a:p>
        </p:txBody>
      </p:sp>
      <p:pic>
        <p:nvPicPr>
          <p:cNvPr id="10" name="Content Placeholder 9" descr="A close up of a book shelf filled with books&#10;&#10;Description automatically generated">
            <a:extLst>
              <a:ext uri="{FF2B5EF4-FFF2-40B4-BE49-F238E27FC236}">
                <a16:creationId xmlns:a16="http://schemas.microsoft.com/office/drawing/2014/main" id="{0B6CFCBC-2223-4528-A2D1-3334B1A4E46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80012" y="1760972"/>
            <a:ext cx="6172200" cy="4108016"/>
          </a:xfrm>
        </p:spPr>
      </p:pic>
    </p:spTree>
    <p:extLst>
      <p:ext uri="{BB962C8B-B14F-4D97-AF65-F5344CB8AC3E}">
        <p14:creationId xmlns:p14="http://schemas.microsoft.com/office/powerpoint/2010/main" val="3830720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2529F3C-8F64-924B-BF23-E3A6462578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1750" y="425450"/>
            <a:ext cx="9588500" cy="6007100"/>
          </a:xfrm>
          <a:prstGeom prst="rect">
            <a:avLst/>
          </a:prstGeom>
        </p:spPr>
      </p:pic>
      <p:sp>
        <p:nvSpPr>
          <p:cNvPr id="6" name="Oval 5">
            <a:extLst>
              <a:ext uri="{FF2B5EF4-FFF2-40B4-BE49-F238E27FC236}">
                <a16:creationId xmlns:a16="http://schemas.microsoft.com/office/drawing/2014/main" id="{73F90F08-090C-024B-A04F-EBFD595C0F4A}"/>
              </a:ext>
            </a:extLst>
          </p:cNvPr>
          <p:cNvSpPr/>
          <p:nvPr/>
        </p:nvSpPr>
        <p:spPr>
          <a:xfrm>
            <a:off x="5260975" y="1752600"/>
            <a:ext cx="2057400" cy="20574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Oval 6">
            <a:extLst>
              <a:ext uri="{FF2B5EF4-FFF2-40B4-BE49-F238E27FC236}">
                <a16:creationId xmlns:a16="http://schemas.microsoft.com/office/drawing/2014/main" id="{9DDBCBCC-F2A8-9240-8F8E-7424CE19DFB3}"/>
              </a:ext>
            </a:extLst>
          </p:cNvPr>
          <p:cNvSpPr/>
          <p:nvPr/>
        </p:nvSpPr>
        <p:spPr>
          <a:xfrm>
            <a:off x="5067300" y="1701720"/>
            <a:ext cx="2057400" cy="20574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FFFF"/>
                </a:solidFill>
                <a:effectLst/>
                <a:uLnTx/>
                <a:uFillTx/>
                <a:latin typeface="Arial"/>
                <a:ea typeface="+mn-ea"/>
                <a:cs typeface="+mn-cs"/>
              </a:rPr>
              <a:t>7</a:t>
            </a:r>
          </a:p>
        </p:txBody>
      </p:sp>
      <p:sp>
        <p:nvSpPr>
          <p:cNvPr id="8" name="Title 3">
            <a:extLst>
              <a:ext uri="{FF2B5EF4-FFF2-40B4-BE49-F238E27FC236}">
                <a16:creationId xmlns:a16="http://schemas.microsoft.com/office/drawing/2014/main" id="{D73DF97A-1920-284C-AA2E-2B3F49D03C3C}"/>
              </a:ext>
            </a:extLst>
          </p:cNvPr>
          <p:cNvSpPr>
            <a:spLocks noGrp="1"/>
          </p:cNvSpPr>
          <p:nvPr>
            <p:ph type="ctrTitle"/>
          </p:nvPr>
        </p:nvSpPr>
        <p:spPr>
          <a:xfrm>
            <a:off x="1905000" y="4193633"/>
            <a:ext cx="8305800" cy="756005"/>
          </a:xfrm>
        </p:spPr>
        <p:txBody>
          <a:bodyPr/>
          <a:lstStyle/>
          <a:p>
            <a:pPr eaLnBrk="0" fontAlgn="base" hangingPunct="0">
              <a:spcAft>
                <a:spcPct val="0"/>
              </a:spcAft>
              <a:defRPr/>
            </a:pPr>
            <a:r>
              <a:rPr lang="es-ES" sz="2400" dirty="0">
                <a:ea typeface="ＭＳ Ｐゴシック" charset="-128"/>
                <a:cs typeface="Times New Roman" pitchFamily="18" charset="0"/>
              </a:rPr>
              <a:t>Curadur</a:t>
            </a:r>
            <a:r>
              <a:rPr lang="es-ES" sz="2400" dirty="0">
                <a:latin typeface="Arial" panose="020B0604020202020204" pitchFamily="34" charset="0"/>
                <a:ea typeface="ＭＳ Ｐゴシック" charset="-128"/>
                <a:cs typeface="Arial" panose="020B0604020202020204" pitchFamily="34" charset="0"/>
              </a:rPr>
              <a:t>ía e indización de </a:t>
            </a:r>
            <a:r>
              <a:rPr lang="es-ES" sz="2400" dirty="0">
                <a:ea typeface="ＭＳ Ｐゴシック" charset="-128"/>
                <a:cs typeface="Times New Roman" pitchFamily="18" charset="0"/>
              </a:rPr>
              <a:t>revistas de acceso abierto</a:t>
            </a:r>
            <a:br>
              <a:rPr lang="en-US" sz="2400" dirty="0">
                <a:ea typeface="ＭＳ Ｐゴシック" charset="-128"/>
                <a:cs typeface="Times New Roman" pitchFamily="18" charset="0"/>
              </a:rPr>
            </a:br>
            <a:br>
              <a:rPr lang="en-US" sz="2400" dirty="0">
                <a:ea typeface="ＭＳ Ｐゴシック" charset="-128"/>
                <a:cs typeface="Times New Roman" pitchFamily="18" charset="0"/>
              </a:rPr>
            </a:br>
            <a:br>
              <a:rPr lang="en-US" dirty="0">
                <a:ea typeface="ＭＳ Ｐゴシック" charset="-128"/>
                <a:cs typeface="Times New Roman" pitchFamily="18" charset="0"/>
              </a:rPr>
            </a:br>
            <a:endParaRPr lang="en-US" dirty="0"/>
          </a:p>
        </p:txBody>
      </p:sp>
    </p:spTree>
    <p:extLst>
      <p:ext uri="{BB962C8B-B14F-4D97-AF65-F5344CB8AC3E}">
        <p14:creationId xmlns:p14="http://schemas.microsoft.com/office/powerpoint/2010/main" val="1595809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091A98-3F04-48DA-AEDB-37FA2D85E7B8}"/>
              </a:ext>
            </a:extLst>
          </p:cNvPr>
          <p:cNvSpPr>
            <a:spLocks noGrp="1"/>
          </p:cNvSpPr>
          <p:nvPr>
            <p:ph type="title"/>
          </p:nvPr>
        </p:nvSpPr>
        <p:spPr/>
        <p:txBody>
          <a:bodyPr/>
          <a:lstStyle/>
          <a:p>
            <a:r>
              <a:rPr lang="en-US" sz="3200" dirty="0" err="1"/>
              <a:t>Acceso</a:t>
            </a:r>
            <a:r>
              <a:rPr lang="en-US" sz="3200" dirty="0"/>
              <a:t> Abierto: Deben ser </a:t>
            </a:r>
            <a:r>
              <a:rPr lang="en-US" sz="3200" dirty="0" err="1"/>
              <a:t>incluidas</a:t>
            </a:r>
            <a:r>
              <a:rPr lang="en-US" sz="3200" dirty="0"/>
              <a:t> </a:t>
            </a:r>
            <a:r>
              <a:rPr lang="en-US" sz="3200" dirty="0" err="1"/>
              <a:t>en</a:t>
            </a:r>
            <a:r>
              <a:rPr lang="en-US" sz="3200" dirty="0"/>
              <a:t> las bases de </a:t>
            </a:r>
            <a:r>
              <a:rPr lang="en-US" sz="3200" dirty="0" err="1"/>
              <a:t>datos</a:t>
            </a:r>
            <a:r>
              <a:rPr lang="en-US" dirty="0"/>
              <a:t> </a:t>
            </a:r>
            <a:endParaRPr lang="en-US" sz="3200" dirty="0"/>
          </a:p>
        </p:txBody>
      </p:sp>
      <p:sp>
        <p:nvSpPr>
          <p:cNvPr id="5" name="Content Placeholder 4">
            <a:extLst>
              <a:ext uri="{FF2B5EF4-FFF2-40B4-BE49-F238E27FC236}">
                <a16:creationId xmlns:a16="http://schemas.microsoft.com/office/drawing/2014/main" id="{FC18CFAA-89DD-49E0-8129-C46CBC149992}"/>
              </a:ext>
            </a:extLst>
          </p:cNvPr>
          <p:cNvSpPr>
            <a:spLocks noGrp="1"/>
          </p:cNvSpPr>
          <p:nvPr>
            <p:ph idx="1"/>
          </p:nvPr>
        </p:nvSpPr>
        <p:spPr>
          <a:xfrm>
            <a:off x="838200" y="1752600"/>
            <a:ext cx="10515600" cy="4351338"/>
          </a:xfrm>
        </p:spPr>
        <p:txBody>
          <a:bodyPr/>
          <a:lstStyle/>
          <a:p>
            <a:r>
              <a:rPr lang="es-ES" dirty="0"/>
              <a:t>EBSCO selecciona e indexa revistas de acceso abierto y proporciona enlaces precisos al texto completo</a:t>
            </a:r>
          </a:p>
          <a:p>
            <a:r>
              <a:rPr lang="es-ES" dirty="0"/>
              <a:t>La curaduría</a:t>
            </a:r>
            <a:r>
              <a:rPr lang="es-ES" dirty="0">
                <a:latin typeface="Arial" panose="020B0604020202020204" pitchFamily="34" charset="0"/>
                <a:cs typeface="Arial" panose="020B0604020202020204" pitchFamily="34" charset="0"/>
              </a:rPr>
              <a:t> </a:t>
            </a:r>
            <a:r>
              <a:rPr lang="es-ES" dirty="0"/>
              <a:t>es importante: los bibliógrafos de EBSCO analizan las revistas en cada disciplina para su inclusión, y seleccionan las de calidad a nuestros índices</a:t>
            </a:r>
          </a:p>
          <a:p>
            <a:r>
              <a:rPr lang="es-ES" dirty="0"/>
              <a:t>EBSCO también incluye enlaces al texto completo para revistas de acceso abierto seleccionadas en las bases de datos de EBSCO, y su inclusión </a:t>
            </a:r>
            <a:r>
              <a:rPr lang="es-ES" dirty="0">
                <a:solidFill>
                  <a:schemeClr val="accent1">
                    <a:lumMod val="50000"/>
                    <a:lumOff val="50000"/>
                  </a:schemeClr>
                </a:solidFill>
              </a:rPr>
              <a:t>no tiene impacto en los costos</a:t>
            </a:r>
            <a:endParaRPr lang="en-US" b="1" dirty="0">
              <a:solidFill>
                <a:schemeClr val="accent1">
                  <a:lumMod val="50000"/>
                  <a:lumOff val="50000"/>
                </a:schemeClr>
              </a:solidFill>
            </a:endParaRPr>
          </a:p>
        </p:txBody>
      </p:sp>
    </p:spTree>
    <p:extLst>
      <p:ext uri="{BB962C8B-B14F-4D97-AF65-F5344CB8AC3E}">
        <p14:creationId xmlns:p14="http://schemas.microsoft.com/office/powerpoint/2010/main" val="1249658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0B19C14-1909-4459-B298-A5A4B3E0F0D7}"/>
              </a:ext>
            </a:extLst>
          </p:cNvPr>
          <p:cNvSpPr/>
          <p:nvPr/>
        </p:nvSpPr>
        <p:spPr>
          <a:xfrm>
            <a:off x="304800" y="904856"/>
            <a:ext cx="11582400" cy="557214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p>
        </p:txBody>
      </p:sp>
      <p:pic>
        <p:nvPicPr>
          <p:cNvPr id="17" name="Picture 16">
            <a:extLst>
              <a:ext uri="{FF2B5EF4-FFF2-40B4-BE49-F238E27FC236}">
                <a16:creationId xmlns:a16="http://schemas.microsoft.com/office/drawing/2014/main" id="{4158A1CE-CB98-4598-8CB7-BA02E6DBE1EF}"/>
              </a:ext>
            </a:extLst>
          </p:cNvPr>
          <p:cNvPicPr>
            <a:picLocks noChangeAspect="1"/>
          </p:cNvPicPr>
          <p:nvPr/>
        </p:nvPicPr>
        <p:blipFill rotWithShape="1">
          <a:blip r:embed="rId3"/>
          <a:srcRect l="2500" t="24747" r="2500" b="64858"/>
          <a:stretch/>
        </p:blipFill>
        <p:spPr>
          <a:xfrm>
            <a:off x="304800" y="304800"/>
            <a:ext cx="11582400" cy="904856"/>
          </a:xfrm>
          <a:prstGeom prst="rect">
            <a:avLst/>
          </a:prstGeom>
        </p:spPr>
      </p:pic>
      <p:sp>
        <p:nvSpPr>
          <p:cNvPr id="20" name="Rectangle 19">
            <a:extLst>
              <a:ext uri="{FF2B5EF4-FFF2-40B4-BE49-F238E27FC236}">
                <a16:creationId xmlns:a16="http://schemas.microsoft.com/office/drawing/2014/main" id="{30A62BB5-5DC5-4A41-97EF-FCBA0B539946}"/>
              </a:ext>
            </a:extLst>
          </p:cNvPr>
          <p:cNvSpPr/>
          <p:nvPr/>
        </p:nvSpPr>
        <p:spPr>
          <a:xfrm>
            <a:off x="9608013" y="3102997"/>
            <a:ext cx="1745788" cy="170312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p>
        </p:txBody>
      </p:sp>
      <p:sp>
        <p:nvSpPr>
          <p:cNvPr id="6" name="Rectangle 5">
            <a:extLst>
              <a:ext uri="{FF2B5EF4-FFF2-40B4-BE49-F238E27FC236}">
                <a16:creationId xmlns:a16="http://schemas.microsoft.com/office/drawing/2014/main" id="{B5AE7895-7BBE-45BA-8365-ACC207616D3B}"/>
              </a:ext>
            </a:extLst>
          </p:cNvPr>
          <p:cNvSpPr/>
          <p:nvPr/>
        </p:nvSpPr>
        <p:spPr>
          <a:xfrm>
            <a:off x="579679" y="2795193"/>
            <a:ext cx="6422369" cy="3446328"/>
          </a:xfrm>
          <a:prstGeom prst="rect">
            <a:avLst/>
          </a:prstGeom>
        </p:spPr>
        <p:txBody>
          <a:bodyPr wrap="square">
            <a:spAutoFit/>
          </a:bodyPr>
          <a:lstStyle/>
          <a:p>
            <a:pPr marL="91438" indent="-457189" defTabSz="914377">
              <a:lnSpc>
                <a:spcPct val="110000"/>
              </a:lnSpc>
              <a:spcBef>
                <a:spcPts val="900"/>
              </a:spcBef>
              <a:defRPr/>
            </a:pPr>
            <a:r>
              <a:rPr lang="en-US" sz="3200" dirty="0">
                <a:solidFill>
                  <a:schemeClr val="tx2"/>
                </a:solidFill>
                <a:cs typeface="Times New Roman" pitchFamily="18" charset="0"/>
              </a:rPr>
              <a:t>“</a:t>
            </a:r>
            <a:r>
              <a:rPr lang="es-ES" sz="2400" dirty="0">
                <a:solidFill>
                  <a:schemeClr val="tx2"/>
                </a:solidFill>
                <a:cs typeface="Times New Roman" pitchFamily="18" charset="0"/>
              </a:rPr>
              <a:t>Cuando un motor de búsqueda se inclina hacia las revistas con un alto factor de alto impacto (por ejemplo, </a:t>
            </a:r>
            <a:r>
              <a:rPr lang="es-ES" sz="2400" dirty="0" err="1">
                <a:solidFill>
                  <a:schemeClr val="tx2"/>
                </a:solidFill>
                <a:cs typeface="Times New Roman" pitchFamily="18" charset="0"/>
              </a:rPr>
              <a:t>Science</a:t>
            </a:r>
            <a:r>
              <a:rPr lang="es-ES" sz="2400" dirty="0">
                <a:solidFill>
                  <a:schemeClr val="tx2"/>
                </a:solidFill>
                <a:cs typeface="Times New Roman" pitchFamily="18" charset="0"/>
              </a:rPr>
              <a:t>, </a:t>
            </a:r>
            <a:r>
              <a:rPr lang="es-ES" sz="2400" dirty="0" err="1">
                <a:solidFill>
                  <a:schemeClr val="tx2"/>
                </a:solidFill>
                <a:cs typeface="Times New Roman" pitchFamily="18" charset="0"/>
              </a:rPr>
              <a:t>Nature</a:t>
            </a:r>
            <a:r>
              <a:rPr lang="es-ES" sz="2400" dirty="0">
                <a:solidFill>
                  <a:schemeClr val="tx2"/>
                </a:solidFill>
                <a:cs typeface="Times New Roman" pitchFamily="18" charset="0"/>
              </a:rPr>
              <a:t>), está causando aún más uso (y, por lo tanto, más citas) para esas revistas, lo que perpetúa el dominio de las revistas de paga. EDS tiene un enfoque más reflexivo que otros servicios de descubrimiento en este respecto</a:t>
            </a:r>
            <a:r>
              <a:rPr lang="en-US" sz="2400" dirty="0">
                <a:solidFill>
                  <a:schemeClr val="tx2"/>
                </a:solidFill>
                <a:cs typeface="Times New Roman" pitchFamily="18" charset="0"/>
              </a:rPr>
              <a:t>.”</a:t>
            </a:r>
            <a:endParaRPr lang="en-US" sz="3200" dirty="0">
              <a:solidFill>
                <a:schemeClr val="tx2"/>
              </a:solidFill>
              <a:cs typeface="Times New Roman" pitchFamily="18" charset="0"/>
            </a:endParaRPr>
          </a:p>
        </p:txBody>
      </p:sp>
      <p:grpSp>
        <p:nvGrpSpPr>
          <p:cNvPr id="14" name="Group 13">
            <a:extLst>
              <a:ext uri="{FF2B5EF4-FFF2-40B4-BE49-F238E27FC236}">
                <a16:creationId xmlns:a16="http://schemas.microsoft.com/office/drawing/2014/main" id="{50106696-A659-41B2-A3C9-10C7B9473630}"/>
              </a:ext>
            </a:extLst>
          </p:cNvPr>
          <p:cNvGrpSpPr/>
          <p:nvPr/>
        </p:nvGrpSpPr>
        <p:grpSpPr>
          <a:xfrm>
            <a:off x="5811745" y="478276"/>
            <a:ext cx="557905" cy="557904"/>
            <a:chOff x="7902612" y="4144618"/>
            <a:chExt cx="636828" cy="636827"/>
          </a:xfrm>
        </p:grpSpPr>
        <p:sp>
          <p:nvSpPr>
            <p:cNvPr id="8" name="Oval 7">
              <a:extLst>
                <a:ext uri="{FF2B5EF4-FFF2-40B4-BE49-F238E27FC236}">
                  <a16:creationId xmlns:a16="http://schemas.microsoft.com/office/drawing/2014/main" id="{CB23AEF0-1FAA-4038-A719-9084D0673523}"/>
                </a:ext>
              </a:extLst>
            </p:cNvPr>
            <p:cNvSpPr/>
            <p:nvPr/>
          </p:nvSpPr>
          <p:spPr>
            <a:xfrm>
              <a:off x="7902612" y="4144618"/>
              <a:ext cx="636828" cy="6368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endParaRPr lang="en-US" sz="4000" b="1" dirty="0">
                <a:solidFill>
                  <a:sysClr val="windowText" lastClr="000000"/>
                </a:solidFill>
              </a:endParaRPr>
            </a:p>
          </p:txBody>
        </p:sp>
        <p:grpSp>
          <p:nvGrpSpPr>
            <p:cNvPr id="9" name="Group 8">
              <a:extLst>
                <a:ext uri="{FF2B5EF4-FFF2-40B4-BE49-F238E27FC236}">
                  <a16:creationId xmlns:a16="http://schemas.microsoft.com/office/drawing/2014/main" id="{E0EA681C-95A2-4168-800A-EE15D1700886}"/>
                </a:ext>
              </a:extLst>
            </p:cNvPr>
            <p:cNvGrpSpPr/>
            <p:nvPr/>
          </p:nvGrpSpPr>
          <p:grpSpPr>
            <a:xfrm>
              <a:off x="8029275" y="4331024"/>
              <a:ext cx="397606" cy="262690"/>
              <a:chOff x="2393950" y="2420938"/>
              <a:chExt cx="795338" cy="525463"/>
            </a:xfrm>
            <a:solidFill>
              <a:schemeClr val="bg1"/>
            </a:solidFill>
          </p:grpSpPr>
          <p:sp>
            <p:nvSpPr>
              <p:cNvPr id="10" name="Line 13">
                <a:extLst>
                  <a:ext uri="{FF2B5EF4-FFF2-40B4-BE49-F238E27FC236}">
                    <a16:creationId xmlns:a16="http://schemas.microsoft.com/office/drawing/2014/main" id="{0CF08340-E9A1-429F-BE26-C965E9EE0F06}"/>
                  </a:ext>
                </a:extLst>
              </p:cNvPr>
              <p:cNvSpPr>
                <a:spLocks noChangeShapeType="1"/>
              </p:cNvSpPr>
              <p:nvPr/>
            </p:nvSpPr>
            <p:spPr bwMode="auto">
              <a:xfrm>
                <a:off x="2486025" y="2620963"/>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a:solidFill>
                    <a:sysClr val="windowText" lastClr="000000"/>
                  </a:solidFill>
                </a:endParaRPr>
              </a:p>
            </p:txBody>
          </p:sp>
          <p:sp>
            <p:nvSpPr>
              <p:cNvPr id="11" name="Line 14">
                <a:extLst>
                  <a:ext uri="{FF2B5EF4-FFF2-40B4-BE49-F238E27FC236}">
                    <a16:creationId xmlns:a16="http://schemas.microsoft.com/office/drawing/2014/main" id="{6537431F-3E4A-49FD-8C4A-C89C14C98E44}"/>
                  </a:ext>
                </a:extLst>
              </p:cNvPr>
              <p:cNvSpPr>
                <a:spLocks noChangeShapeType="1"/>
              </p:cNvSpPr>
              <p:nvPr/>
            </p:nvSpPr>
            <p:spPr bwMode="auto">
              <a:xfrm>
                <a:off x="2486025" y="2620963"/>
                <a:ext cx="0" cy="0"/>
              </a:xfrm>
              <a:prstGeom prst="line">
                <a:avLst/>
              </a:prstGeom>
              <a:grp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914377">
                  <a:defRPr/>
                </a:pPr>
                <a:endParaRPr lang="en-US">
                  <a:solidFill>
                    <a:sysClr val="windowText" lastClr="000000"/>
                  </a:solidFill>
                </a:endParaRPr>
              </a:p>
            </p:txBody>
          </p:sp>
          <p:sp>
            <p:nvSpPr>
              <p:cNvPr id="12" name="Freeform 15">
                <a:extLst>
                  <a:ext uri="{FF2B5EF4-FFF2-40B4-BE49-F238E27FC236}">
                    <a16:creationId xmlns:a16="http://schemas.microsoft.com/office/drawing/2014/main" id="{7B42EBE6-23DC-4A07-97A9-BFF113103833}"/>
                  </a:ext>
                </a:extLst>
              </p:cNvPr>
              <p:cNvSpPr>
                <a:spLocks noEditPoints="1"/>
              </p:cNvSpPr>
              <p:nvPr/>
            </p:nvSpPr>
            <p:spPr bwMode="auto">
              <a:xfrm>
                <a:off x="2393950" y="2420938"/>
                <a:ext cx="368300" cy="525463"/>
              </a:xfrm>
              <a:custGeom>
                <a:avLst/>
                <a:gdLst>
                  <a:gd name="T0" fmla="*/ 58 w 112"/>
                  <a:gd name="T1" fmla="*/ 160 h 160"/>
                  <a:gd name="T2" fmla="*/ 51 w 112"/>
                  <a:gd name="T3" fmla="*/ 156 h 160"/>
                  <a:gd name="T4" fmla="*/ 51 w 112"/>
                  <a:gd name="T5" fmla="*/ 156 h 160"/>
                  <a:gd name="T6" fmla="*/ 8 w 112"/>
                  <a:gd name="T7" fmla="*/ 82 h 160"/>
                  <a:gd name="T8" fmla="*/ 0 w 112"/>
                  <a:gd name="T9" fmla="*/ 56 h 160"/>
                  <a:gd name="T10" fmla="*/ 19 w 112"/>
                  <a:gd name="T11" fmla="*/ 15 h 160"/>
                  <a:gd name="T12" fmla="*/ 61 w 112"/>
                  <a:gd name="T13" fmla="*/ 2 h 160"/>
                  <a:gd name="T14" fmla="*/ 108 w 112"/>
                  <a:gd name="T15" fmla="*/ 48 h 160"/>
                  <a:gd name="T16" fmla="*/ 67 w 112"/>
                  <a:gd name="T17" fmla="*/ 108 h 160"/>
                  <a:gd name="T18" fmla="*/ 67 w 112"/>
                  <a:gd name="T19" fmla="*/ 151 h 160"/>
                  <a:gd name="T20" fmla="*/ 60 w 112"/>
                  <a:gd name="T21" fmla="*/ 160 h 160"/>
                  <a:gd name="T22" fmla="*/ 58 w 112"/>
                  <a:gd name="T23" fmla="*/ 160 h 160"/>
                  <a:gd name="T24" fmla="*/ 54 w 112"/>
                  <a:gd name="T25" fmla="*/ 11 h 160"/>
                  <a:gd name="T26" fmla="*/ 25 w 112"/>
                  <a:gd name="T27" fmla="*/ 22 h 160"/>
                  <a:gd name="T28" fmla="*/ 10 w 112"/>
                  <a:gd name="T29" fmla="*/ 56 h 160"/>
                  <a:gd name="T30" fmla="*/ 16 w 112"/>
                  <a:gd name="T31" fmla="*/ 77 h 160"/>
                  <a:gd name="T32" fmla="*/ 57 w 112"/>
                  <a:gd name="T33" fmla="*/ 148 h 160"/>
                  <a:gd name="T34" fmla="*/ 57 w 112"/>
                  <a:gd name="T35" fmla="*/ 104 h 160"/>
                  <a:gd name="T36" fmla="*/ 61 w 112"/>
                  <a:gd name="T37" fmla="*/ 100 h 160"/>
                  <a:gd name="T38" fmla="*/ 99 w 112"/>
                  <a:gd name="T39" fmla="*/ 49 h 160"/>
                  <a:gd name="T40" fmla="*/ 60 w 112"/>
                  <a:gd name="T41" fmla="*/ 11 h 160"/>
                  <a:gd name="T42" fmla="*/ 54 w 112"/>
                  <a:gd name="T43" fmla="*/ 1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2" h="160">
                    <a:moveTo>
                      <a:pt x="58" y="160"/>
                    </a:moveTo>
                    <a:cubicBezTo>
                      <a:pt x="55" y="160"/>
                      <a:pt x="53" y="158"/>
                      <a:pt x="51" y="156"/>
                    </a:cubicBezTo>
                    <a:cubicBezTo>
                      <a:pt x="51" y="156"/>
                      <a:pt x="51" y="156"/>
                      <a:pt x="51" y="156"/>
                    </a:cubicBezTo>
                    <a:cubicBezTo>
                      <a:pt x="8" y="82"/>
                      <a:pt x="8" y="82"/>
                      <a:pt x="8" y="82"/>
                    </a:cubicBezTo>
                    <a:cubicBezTo>
                      <a:pt x="3" y="74"/>
                      <a:pt x="0" y="64"/>
                      <a:pt x="0" y="56"/>
                    </a:cubicBezTo>
                    <a:cubicBezTo>
                      <a:pt x="0" y="40"/>
                      <a:pt x="7" y="26"/>
                      <a:pt x="19" y="15"/>
                    </a:cubicBezTo>
                    <a:cubicBezTo>
                      <a:pt x="30" y="5"/>
                      <a:pt x="46" y="0"/>
                      <a:pt x="61" y="2"/>
                    </a:cubicBezTo>
                    <a:cubicBezTo>
                      <a:pt x="85" y="5"/>
                      <a:pt x="104" y="24"/>
                      <a:pt x="108" y="48"/>
                    </a:cubicBezTo>
                    <a:cubicBezTo>
                      <a:pt x="112" y="76"/>
                      <a:pt x="94" y="102"/>
                      <a:pt x="67" y="108"/>
                    </a:cubicBezTo>
                    <a:cubicBezTo>
                      <a:pt x="67" y="151"/>
                      <a:pt x="67" y="151"/>
                      <a:pt x="67" y="151"/>
                    </a:cubicBezTo>
                    <a:cubicBezTo>
                      <a:pt x="67" y="155"/>
                      <a:pt x="64" y="159"/>
                      <a:pt x="60" y="160"/>
                    </a:cubicBezTo>
                    <a:cubicBezTo>
                      <a:pt x="60" y="160"/>
                      <a:pt x="59" y="160"/>
                      <a:pt x="58" y="160"/>
                    </a:cubicBezTo>
                    <a:close/>
                    <a:moveTo>
                      <a:pt x="54" y="11"/>
                    </a:moveTo>
                    <a:cubicBezTo>
                      <a:pt x="43" y="11"/>
                      <a:pt x="33" y="15"/>
                      <a:pt x="25" y="22"/>
                    </a:cubicBezTo>
                    <a:cubicBezTo>
                      <a:pt x="15" y="31"/>
                      <a:pt x="10" y="43"/>
                      <a:pt x="10" y="56"/>
                    </a:cubicBezTo>
                    <a:cubicBezTo>
                      <a:pt x="10" y="63"/>
                      <a:pt x="12" y="70"/>
                      <a:pt x="16" y="77"/>
                    </a:cubicBezTo>
                    <a:cubicBezTo>
                      <a:pt x="57" y="148"/>
                      <a:pt x="57" y="148"/>
                      <a:pt x="57" y="148"/>
                    </a:cubicBezTo>
                    <a:cubicBezTo>
                      <a:pt x="57" y="104"/>
                      <a:pt x="57" y="104"/>
                      <a:pt x="57" y="104"/>
                    </a:cubicBezTo>
                    <a:cubicBezTo>
                      <a:pt x="57" y="102"/>
                      <a:pt x="59" y="100"/>
                      <a:pt x="61" y="100"/>
                    </a:cubicBezTo>
                    <a:cubicBezTo>
                      <a:pt x="85" y="96"/>
                      <a:pt x="102" y="73"/>
                      <a:pt x="99" y="49"/>
                    </a:cubicBezTo>
                    <a:cubicBezTo>
                      <a:pt x="96" y="29"/>
                      <a:pt x="80" y="14"/>
                      <a:pt x="60" y="11"/>
                    </a:cubicBezTo>
                    <a:cubicBezTo>
                      <a:pt x="58" y="11"/>
                      <a:pt x="56" y="11"/>
                      <a:pt x="5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a:solidFill>
                    <a:sysClr val="windowText" lastClr="000000"/>
                  </a:solidFill>
                </a:endParaRPr>
              </a:p>
            </p:txBody>
          </p:sp>
          <p:sp>
            <p:nvSpPr>
              <p:cNvPr id="13" name="Freeform 16">
                <a:extLst>
                  <a:ext uri="{FF2B5EF4-FFF2-40B4-BE49-F238E27FC236}">
                    <a16:creationId xmlns:a16="http://schemas.microsoft.com/office/drawing/2014/main" id="{F33D5292-3912-41D7-830C-C689394DACCF}"/>
                  </a:ext>
                </a:extLst>
              </p:cNvPr>
              <p:cNvSpPr>
                <a:spLocks noEditPoints="1"/>
              </p:cNvSpPr>
              <p:nvPr/>
            </p:nvSpPr>
            <p:spPr bwMode="auto">
              <a:xfrm>
                <a:off x="2824163" y="2420938"/>
                <a:ext cx="365125" cy="525463"/>
              </a:xfrm>
              <a:custGeom>
                <a:avLst/>
                <a:gdLst>
                  <a:gd name="T0" fmla="*/ 57 w 111"/>
                  <a:gd name="T1" fmla="*/ 160 h 160"/>
                  <a:gd name="T2" fmla="*/ 50 w 111"/>
                  <a:gd name="T3" fmla="*/ 156 h 160"/>
                  <a:gd name="T4" fmla="*/ 50 w 111"/>
                  <a:gd name="T5" fmla="*/ 156 h 160"/>
                  <a:gd name="T6" fmla="*/ 7 w 111"/>
                  <a:gd name="T7" fmla="*/ 82 h 160"/>
                  <a:gd name="T8" fmla="*/ 0 w 111"/>
                  <a:gd name="T9" fmla="*/ 56 h 160"/>
                  <a:gd name="T10" fmla="*/ 18 w 111"/>
                  <a:gd name="T11" fmla="*/ 15 h 160"/>
                  <a:gd name="T12" fmla="*/ 60 w 111"/>
                  <a:gd name="T13" fmla="*/ 2 h 160"/>
                  <a:gd name="T14" fmla="*/ 107 w 111"/>
                  <a:gd name="T15" fmla="*/ 48 h 160"/>
                  <a:gd name="T16" fmla="*/ 66 w 111"/>
                  <a:gd name="T17" fmla="*/ 108 h 160"/>
                  <a:gd name="T18" fmla="*/ 66 w 111"/>
                  <a:gd name="T19" fmla="*/ 151 h 160"/>
                  <a:gd name="T20" fmla="*/ 60 w 111"/>
                  <a:gd name="T21" fmla="*/ 160 h 160"/>
                  <a:gd name="T22" fmla="*/ 57 w 111"/>
                  <a:gd name="T23" fmla="*/ 160 h 160"/>
                  <a:gd name="T24" fmla="*/ 54 w 111"/>
                  <a:gd name="T25" fmla="*/ 11 h 160"/>
                  <a:gd name="T26" fmla="*/ 24 w 111"/>
                  <a:gd name="T27" fmla="*/ 22 h 160"/>
                  <a:gd name="T28" fmla="*/ 9 w 111"/>
                  <a:gd name="T29" fmla="*/ 56 h 160"/>
                  <a:gd name="T30" fmla="*/ 15 w 111"/>
                  <a:gd name="T31" fmla="*/ 77 h 160"/>
                  <a:gd name="T32" fmla="*/ 57 w 111"/>
                  <a:gd name="T33" fmla="*/ 148 h 160"/>
                  <a:gd name="T34" fmla="*/ 57 w 111"/>
                  <a:gd name="T35" fmla="*/ 104 h 160"/>
                  <a:gd name="T36" fmla="*/ 61 w 111"/>
                  <a:gd name="T37" fmla="*/ 100 h 160"/>
                  <a:gd name="T38" fmla="*/ 98 w 111"/>
                  <a:gd name="T39" fmla="*/ 49 h 160"/>
                  <a:gd name="T40" fmla="*/ 59 w 111"/>
                  <a:gd name="T41" fmla="*/ 11 h 160"/>
                  <a:gd name="T42" fmla="*/ 54 w 111"/>
                  <a:gd name="T43" fmla="*/ 1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1" h="160">
                    <a:moveTo>
                      <a:pt x="57" y="160"/>
                    </a:moveTo>
                    <a:cubicBezTo>
                      <a:pt x="55" y="160"/>
                      <a:pt x="52" y="158"/>
                      <a:pt x="50" y="156"/>
                    </a:cubicBezTo>
                    <a:cubicBezTo>
                      <a:pt x="50" y="156"/>
                      <a:pt x="50" y="156"/>
                      <a:pt x="50" y="156"/>
                    </a:cubicBezTo>
                    <a:cubicBezTo>
                      <a:pt x="7" y="82"/>
                      <a:pt x="7" y="82"/>
                      <a:pt x="7" y="82"/>
                    </a:cubicBezTo>
                    <a:cubicBezTo>
                      <a:pt x="2" y="74"/>
                      <a:pt x="0" y="64"/>
                      <a:pt x="0" y="56"/>
                    </a:cubicBezTo>
                    <a:cubicBezTo>
                      <a:pt x="0" y="40"/>
                      <a:pt x="6" y="26"/>
                      <a:pt x="18" y="15"/>
                    </a:cubicBezTo>
                    <a:cubicBezTo>
                      <a:pt x="29" y="5"/>
                      <a:pt x="45" y="0"/>
                      <a:pt x="60" y="2"/>
                    </a:cubicBezTo>
                    <a:cubicBezTo>
                      <a:pt x="84" y="5"/>
                      <a:pt x="104" y="24"/>
                      <a:pt x="107" y="48"/>
                    </a:cubicBezTo>
                    <a:cubicBezTo>
                      <a:pt x="111" y="76"/>
                      <a:pt x="93" y="102"/>
                      <a:pt x="66" y="108"/>
                    </a:cubicBezTo>
                    <a:cubicBezTo>
                      <a:pt x="66" y="151"/>
                      <a:pt x="66" y="151"/>
                      <a:pt x="66" y="151"/>
                    </a:cubicBezTo>
                    <a:cubicBezTo>
                      <a:pt x="66" y="155"/>
                      <a:pt x="63" y="159"/>
                      <a:pt x="60" y="160"/>
                    </a:cubicBezTo>
                    <a:cubicBezTo>
                      <a:pt x="59" y="160"/>
                      <a:pt x="58" y="160"/>
                      <a:pt x="57" y="160"/>
                    </a:cubicBezTo>
                    <a:close/>
                    <a:moveTo>
                      <a:pt x="54" y="11"/>
                    </a:moveTo>
                    <a:cubicBezTo>
                      <a:pt x="43" y="11"/>
                      <a:pt x="32" y="15"/>
                      <a:pt x="24" y="22"/>
                    </a:cubicBezTo>
                    <a:cubicBezTo>
                      <a:pt x="14" y="31"/>
                      <a:pt x="9" y="43"/>
                      <a:pt x="9" y="56"/>
                    </a:cubicBezTo>
                    <a:cubicBezTo>
                      <a:pt x="9" y="63"/>
                      <a:pt x="11" y="70"/>
                      <a:pt x="15" y="77"/>
                    </a:cubicBezTo>
                    <a:cubicBezTo>
                      <a:pt x="57" y="148"/>
                      <a:pt x="57" y="148"/>
                      <a:pt x="57" y="148"/>
                    </a:cubicBezTo>
                    <a:cubicBezTo>
                      <a:pt x="57" y="104"/>
                      <a:pt x="57" y="104"/>
                      <a:pt x="57" y="104"/>
                    </a:cubicBezTo>
                    <a:cubicBezTo>
                      <a:pt x="57" y="102"/>
                      <a:pt x="58" y="100"/>
                      <a:pt x="61" y="100"/>
                    </a:cubicBezTo>
                    <a:cubicBezTo>
                      <a:pt x="85" y="96"/>
                      <a:pt x="101" y="73"/>
                      <a:pt x="98" y="49"/>
                    </a:cubicBezTo>
                    <a:cubicBezTo>
                      <a:pt x="95" y="29"/>
                      <a:pt x="79" y="14"/>
                      <a:pt x="59" y="11"/>
                    </a:cubicBezTo>
                    <a:cubicBezTo>
                      <a:pt x="57" y="11"/>
                      <a:pt x="56" y="11"/>
                      <a:pt x="5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a:solidFill>
                    <a:sysClr val="windowText" lastClr="000000"/>
                  </a:solidFill>
                </a:endParaRPr>
              </a:p>
            </p:txBody>
          </p:sp>
        </p:grpSp>
      </p:grpSp>
      <p:sp>
        <p:nvSpPr>
          <p:cNvPr id="15" name="Rectangle 14">
            <a:extLst>
              <a:ext uri="{FF2B5EF4-FFF2-40B4-BE49-F238E27FC236}">
                <a16:creationId xmlns:a16="http://schemas.microsoft.com/office/drawing/2014/main" id="{2EB00923-A90C-4C30-8E37-EA587834BC0D}"/>
              </a:ext>
            </a:extLst>
          </p:cNvPr>
          <p:cNvSpPr/>
          <p:nvPr/>
        </p:nvSpPr>
        <p:spPr>
          <a:xfrm>
            <a:off x="5516321" y="5033237"/>
            <a:ext cx="6096000" cy="1084399"/>
          </a:xfrm>
          <a:prstGeom prst="rect">
            <a:avLst/>
          </a:prstGeom>
        </p:spPr>
        <p:txBody>
          <a:bodyPr>
            <a:spAutoFit/>
          </a:bodyPr>
          <a:lstStyle/>
          <a:p>
            <a:pPr algn="r">
              <a:lnSpc>
                <a:spcPct val="110000"/>
              </a:lnSpc>
              <a:spcBef>
                <a:spcPts val="800"/>
              </a:spcBef>
            </a:pPr>
            <a:r>
              <a:rPr lang="en-US" sz="2400" b="1" dirty="0">
                <a:solidFill>
                  <a:schemeClr val="accent2"/>
                </a:solidFill>
                <a:ea typeface="+mj-ea"/>
                <a:cs typeface="+mj-cs"/>
              </a:rPr>
              <a:t>Edith Falk</a:t>
            </a:r>
            <a:br>
              <a:rPr lang="en-US" sz="2400" b="1" dirty="0">
                <a:solidFill>
                  <a:schemeClr val="accent2"/>
                </a:solidFill>
                <a:ea typeface="+mj-ea"/>
                <a:cs typeface="+mj-cs"/>
              </a:rPr>
            </a:br>
            <a:r>
              <a:rPr lang="en-US" b="1" dirty="0">
                <a:solidFill>
                  <a:schemeClr val="accent2"/>
                </a:solidFill>
                <a:ea typeface="+mj-ea"/>
                <a:cs typeface="+mj-cs"/>
              </a:rPr>
              <a:t>Now Retired, Former Chief Librarian </a:t>
            </a:r>
            <a:br>
              <a:rPr lang="en-US" b="1" dirty="0">
                <a:solidFill>
                  <a:schemeClr val="accent1"/>
                </a:solidFill>
                <a:ea typeface="+mj-ea"/>
                <a:cs typeface="+mj-cs"/>
              </a:rPr>
            </a:br>
            <a:r>
              <a:rPr lang="en-US" b="1" dirty="0">
                <a:solidFill>
                  <a:schemeClr val="accent1"/>
                </a:solidFill>
                <a:ea typeface="+mj-ea"/>
                <a:cs typeface="+mj-cs"/>
              </a:rPr>
              <a:t>  </a:t>
            </a:r>
            <a:r>
              <a:rPr lang="en-US" dirty="0">
                <a:solidFill>
                  <a:schemeClr val="accent1"/>
                </a:solidFill>
                <a:ea typeface="+mj-ea"/>
                <a:cs typeface="+mj-cs"/>
              </a:rPr>
              <a:t>Hebrew University of Jerusalem</a:t>
            </a:r>
            <a:endParaRPr lang="en-US" dirty="0">
              <a:solidFill>
                <a:schemeClr val="accent1"/>
              </a:solidFill>
            </a:endParaRPr>
          </a:p>
        </p:txBody>
      </p:sp>
      <p:cxnSp>
        <p:nvCxnSpPr>
          <p:cNvPr id="18" name="Straight Connector 17">
            <a:extLst>
              <a:ext uri="{FF2B5EF4-FFF2-40B4-BE49-F238E27FC236}">
                <a16:creationId xmlns:a16="http://schemas.microsoft.com/office/drawing/2014/main" id="{F8F37D93-C32C-4355-899C-5D7529D77ACC}"/>
              </a:ext>
            </a:extLst>
          </p:cNvPr>
          <p:cNvCxnSpPr>
            <a:cxnSpLocks/>
          </p:cNvCxnSpPr>
          <p:nvPr/>
        </p:nvCxnSpPr>
        <p:spPr>
          <a:xfrm flipV="1">
            <a:off x="7252118" y="2795193"/>
            <a:ext cx="0" cy="3407469"/>
          </a:xfrm>
          <a:prstGeom prst="line">
            <a:avLst/>
          </a:prstGeom>
          <a:ln>
            <a:solidFill>
              <a:schemeClr val="accent1"/>
            </a:solidFill>
          </a:ln>
          <a:effectLst/>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1FD4F040-7C3A-FF46-89EE-91DA4C10FE4C}"/>
              </a:ext>
            </a:extLst>
          </p:cNvPr>
          <p:cNvSpPr>
            <a:spLocks noGrp="1"/>
          </p:cNvSpPr>
          <p:nvPr>
            <p:ph type="title"/>
          </p:nvPr>
        </p:nvSpPr>
        <p:spPr>
          <a:xfrm>
            <a:off x="745561" y="1492071"/>
            <a:ext cx="10515600" cy="1023710"/>
          </a:xfrm>
        </p:spPr>
        <p:txBody>
          <a:bodyPr/>
          <a:lstStyle/>
          <a:p>
            <a:pPr algn="ctr"/>
            <a:r>
              <a:rPr lang="es-ES" dirty="0">
                <a:ea typeface="ＭＳ Ｐゴシック" charset="-128"/>
                <a:cs typeface="Times New Roman" pitchFamily="18" charset="0"/>
              </a:rPr>
              <a:t>Los motores de búsqueda importan; sesgos en favor de algo significa sesgos contra de algo más</a:t>
            </a:r>
            <a:endParaRPr lang="en-US" sz="3200" dirty="0">
              <a:solidFill>
                <a:schemeClr val="accent1"/>
              </a:solidFill>
            </a:endParaRPr>
          </a:p>
        </p:txBody>
      </p:sp>
      <p:pic>
        <p:nvPicPr>
          <p:cNvPr id="2" name="Picture 1">
            <a:extLst>
              <a:ext uri="{FF2B5EF4-FFF2-40B4-BE49-F238E27FC236}">
                <a16:creationId xmlns:a16="http://schemas.microsoft.com/office/drawing/2014/main" id="{3D3FCEDB-BCCF-5344-BF87-37919FD167E7}"/>
              </a:ext>
            </a:extLst>
          </p:cNvPr>
          <p:cNvPicPr>
            <a:picLocks noChangeAspect="1"/>
          </p:cNvPicPr>
          <p:nvPr/>
        </p:nvPicPr>
        <p:blipFill>
          <a:blip r:embed="rId4"/>
          <a:stretch>
            <a:fillRect/>
          </a:stretch>
        </p:blipFill>
        <p:spPr>
          <a:xfrm>
            <a:off x="9333735" y="2788129"/>
            <a:ext cx="1865829" cy="1865829"/>
          </a:xfrm>
          <a:prstGeom prst="rect">
            <a:avLst/>
          </a:prstGeom>
        </p:spPr>
      </p:pic>
    </p:spTree>
    <p:extLst>
      <p:ext uri="{BB962C8B-B14F-4D97-AF65-F5344CB8AC3E}">
        <p14:creationId xmlns:p14="http://schemas.microsoft.com/office/powerpoint/2010/main" val="7091495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A365BBCF-A214-8442-B180-E6A69518B04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520" t="61638" r="5767" b="4569"/>
          <a:stretch/>
        </p:blipFill>
        <p:spPr>
          <a:xfrm>
            <a:off x="320040" y="310157"/>
            <a:ext cx="11551920" cy="2394842"/>
          </a:xfrm>
          <a:prstGeom prst="rect">
            <a:avLst/>
          </a:prstGeom>
        </p:spPr>
      </p:pic>
      <p:sp>
        <p:nvSpPr>
          <p:cNvPr id="7" name="Rectangle 6">
            <a:extLst>
              <a:ext uri="{FF2B5EF4-FFF2-40B4-BE49-F238E27FC236}">
                <a16:creationId xmlns:a16="http://schemas.microsoft.com/office/drawing/2014/main" id="{20B19C14-1909-4459-B298-A5A4B3E0F0D7}"/>
              </a:ext>
            </a:extLst>
          </p:cNvPr>
          <p:cNvSpPr/>
          <p:nvPr/>
        </p:nvSpPr>
        <p:spPr>
          <a:xfrm>
            <a:off x="320040" y="1643637"/>
            <a:ext cx="11551920" cy="475716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20" name="Rectangle 19">
            <a:extLst>
              <a:ext uri="{FF2B5EF4-FFF2-40B4-BE49-F238E27FC236}">
                <a16:creationId xmlns:a16="http://schemas.microsoft.com/office/drawing/2014/main" id="{30A62BB5-5DC5-4A41-97EF-FCBA0B539946}"/>
              </a:ext>
            </a:extLst>
          </p:cNvPr>
          <p:cNvSpPr/>
          <p:nvPr/>
        </p:nvSpPr>
        <p:spPr>
          <a:xfrm>
            <a:off x="1219195" y="4537592"/>
            <a:ext cx="2160494" cy="138877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6" name="Rectangle 5">
            <a:extLst>
              <a:ext uri="{FF2B5EF4-FFF2-40B4-BE49-F238E27FC236}">
                <a16:creationId xmlns:a16="http://schemas.microsoft.com/office/drawing/2014/main" id="{B5AE7895-7BBE-45BA-8365-ACC207616D3B}"/>
              </a:ext>
            </a:extLst>
          </p:cNvPr>
          <p:cNvSpPr/>
          <p:nvPr/>
        </p:nvSpPr>
        <p:spPr>
          <a:xfrm>
            <a:off x="990600" y="1745828"/>
            <a:ext cx="10210800" cy="2498376"/>
          </a:xfrm>
          <a:prstGeom prst="rect">
            <a:avLst/>
          </a:prstGeom>
        </p:spPr>
        <p:txBody>
          <a:bodyPr wrap="square">
            <a:spAutoFit/>
          </a:bodyPr>
          <a:lstStyle/>
          <a:p>
            <a:pPr marL="68579" lvl="0" indent="-342892" defTabSz="685783">
              <a:lnSpc>
                <a:spcPct val="110000"/>
              </a:lnSpc>
              <a:spcBef>
                <a:spcPts val="675"/>
              </a:spcBef>
              <a:defRPr/>
            </a:pPr>
            <a:r>
              <a:rPr kumimoji="0" lang="en-US" sz="2400" b="0" i="0" u="none" strike="noStrike" kern="1200" cap="none" spc="0" normalizeH="0" baseline="0" noProof="0" dirty="0">
                <a:ln>
                  <a:noFill/>
                </a:ln>
                <a:solidFill>
                  <a:srgbClr val="454545"/>
                </a:solidFill>
                <a:effectLst/>
                <a:uLnTx/>
                <a:uFillTx/>
                <a:latin typeface="Arial" charset="0"/>
                <a:ea typeface="ＭＳ Ｐゴシック" charset="-128"/>
                <a:cs typeface="+mn-cs"/>
              </a:rPr>
              <a:t>“</a:t>
            </a:r>
            <a:r>
              <a:rPr lang="es-ES" sz="2400" dirty="0">
                <a:solidFill>
                  <a:srgbClr val="454545"/>
                </a:solidFill>
                <a:latin typeface="Arial" charset="0"/>
                <a:ea typeface="ＭＳ Ｐゴシック" charset="-128"/>
              </a:rPr>
              <a:t>EBSCO no solo apoya a DOAJ con una generosa donación financiera cada año, sino que sus plataformas </a:t>
            </a:r>
            <a:r>
              <a:rPr lang="es-ES" sz="2400" i="1" dirty="0" err="1">
                <a:solidFill>
                  <a:srgbClr val="454545"/>
                </a:solidFill>
                <a:latin typeface="Arial" charset="0"/>
                <a:ea typeface="ＭＳ Ｐゴシック" charset="-128"/>
              </a:rPr>
              <a:t>EBSCOhost</a:t>
            </a:r>
            <a:r>
              <a:rPr lang="es-ES" sz="2400" i="1" dirty="0">
                <a:solidFill>
                  <a:srgbClr val="454545"/>
                </a:solidFill>
                <a:latin typeface="Arial" charset="0"/>
                <a:ea typeface="ＭＳ Ｐゴシック" charset="-128"/>
              </a:rPr>
              <a:t> y EBSCO Discovery Service</a:t>
            </a:r>
            <a:r>
              <a:rPr lang="es-ES" sz="2400" dirty="0">
                <a:solidFill>
                  <a:srgbClr val="454545"/>
                </a:solidFill>
                <a:latin typeface="Arial" charset="0"/>
                <a:ea typeface="ＭＳ Ｐゴシック" charset="-128"/>
              </a:rPr>
              <a:t> generan muchas más referencias a DOAJ que cualquier otra plataforma en línea. El fuerte apoyo de EBSCO al acceso abierto y al código abierto los hace únicos entre los proveedores de bibliotecas de todo el mundo.</a:t>
            </a:r>
            <a:r>
              <a:rPr kumimoji="0" lang="en-US" sz="2400" b="0" i="0" u="none" strike="noStrike" kern="1200" cap="none" spc="0" normalizeH="0" baseline="0" noProof="0" dirty="0">
                <a:ln>
                  <a:noFill/>
                </a:ln>
                <a:solidFill>
                  <a:srgbClr val="454545"/>
                </a:solidFill>
                <a:effectLst/>
                <a:uLnTx/>
                <a:uFillTx/>
                <a:latin typeface="Arial" charset="0"/>
                <a:ea typeface="ＭＳ Ｐゴシック" charset="-128"/>
                <a:cs typeface="+mn-cs"/>
              </a:rPr>
              <a:t>.”</a:t>
            </a:r>
          </a:p>
        </p:txBody>
      </p:sp>
      <p:grpSp>
        <p:nvGrpSpPr>
          <p:cNvPr id="14" name="Group 13">
            <a:extLst>
              <a:ext uri="{FF2B5EF4-FFF2-40B4-BE49-F238E27FC236}">
                <a16:creationId xmlns:a16="http://schemas.microsoft.com/office/drawing/2014/main" id="{50106696-A659-41B2-A3C9-10C7B9473630}"/>
              </a:ext>
            </a:extLst>
          </p:cNvPr>
          <p:cNvGrpSpPr/>
          <p:nvPr/>
        </p:nvGrpSpPr>
        <p:grpSpPr>
          <a:xfrm>
            <a:off x="5684605" y="580010"/>
            <a:ext cx="822790" cy="822788"/>
            <a:chOff x="7902612" y="4144618"/>
            <a:chExt cx="636828" cy="636827"/>
          </a:xfrm>
        </p:grpSpPr>
        <p:sp>
          <p:nvSpPr>
            <p:cNvPr id="8" name="Oval 7">
              <a:extLst>
                <a:ext uri="{FF2B5EF4-FFF2-40B4-BE49-F238E27FC236}">
                  <a16:creationId xmlns:a16="http://schemas.microsoft.com/office/drawing/2014/main" id="{CB23AEF0-1FAA-4038-A719-9084D0673523}"/>
                </a:ext>
              </a:extLst>
            </p:cNvPr>
            <p:cNvSpPr/>
            <p:nvPr/>
          </p:nvSpPr>
          <p:spPr>
            <a:xfrm>
              <a:off x="7902612" y="4144618"/>
              <a:ext cx="636828" cy="6368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3000" b="1" i="0" u="none" strike="noStrike" kern="1200" cap="none" spc="0" normalizeH="0" baseline="0" noProof="0" dirty="0">
                <a:ln>
                  <a:noFill/>
                </a:ln>
                <a:solidFill>
                  <a:sysClr val="windowText" lastClr="000000"/>
                </a:solidFill>
                <a:effectLst/>
                <a:uLnTx/>
                <a:uFillTx/>
                <a:latin typeface="Arial"/>
                <a:ea typeface="+mn-ea"/>
                <a:cs typeface="+mn-cs"/>
              </a:endParaRPr>
            </a:p>
          </p:txBody>
        </p:sp>
        <p:grpSp>
          <p:nvGrpSpPr>
            <p:cNvPr id="9" name="Group 8">
              <a:extLst>
                <a:ext uri="{FF2B5EF4-FFF2-40B4-BE49-F238E27FC236}">
                  <a16:creationId xmlns:a16="http://schemas.microsoft.com/office/drawing/2014/main" id="{E0EA681C-95A2-4168-800A-EE15D1700886}"/>
                </a:ext>
              </a:extLst>
            </p:cNvPr>
            <p:cNvGrpSpPr/>
            <p:nvPr/>
          </p:nvGrpSpPr>
          <p:grpSpPr>
            <a:xfrm>
              <a:off x="8029275" y="4331024"/>
              <a:ext cx="397606" cy="262690"/>
              <a:chOff x="2393950" y="2420938"/>
              <a:chExt cx="795338" cy="525463"/>
            </a:xfrm>
            <a:solidFill>
              <a:schemeClr val="bg1"/>
            </a:solidFill>
          </p:grpSpPr>
          <p:sp>
            <p:nvSpPr>
              <p:cNvPr id="10" name="Line 13">
                <a:extLst>
                  <a:ext uri="{FF2B5EF4-FFF2-40B4-BE49-F238E27FC236}">
                    <a16:creationId xmlns:a16="http://schemas.microsoft.com/office/drawing/2014/main" id="{0CF08340-E9A1-429F-BE26-C965E9EE0F06}"/>
                  </a:ext>
                </a:extLst>
              </p:cNvPr>
              <p:cNvSpPr>
                <a:spLocks noChangeShapeType="1"/>
              </p:cNvSpPr>
              <p:nvPr/>
            </p:nvSpPr>
            <p:spPr bwMode="auto">
              <a:xfrm>
                <a:off x="2486025" y="2620963"/>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ysClr val="windowText" lastClr="000000"/>
                  </a:solidFill>
                  <a:effectLst/>
                  <a:uLnTx/>
                  <a:uFillTx/>
                  <a:latin typeface="Arial" charset="0"/>
                  <a:ea typeface="ＭＳ Ｐゴシック" charset="-128"/>
                  <a:cs typeface="+mn-cs"/>
                </a:endParaRPr>
              </a:p>
            </p:txBody>
          </p:sp>
          <p:sp>
            <p:nvSpPr>
              <p:cNvPr id="11" name="Line 14">
                <a:extLst>
                  <a:ext uri="{FF2B5EF4-FFF2-40B4-BE49-F238E27FC236}">
                    <a16:creationId xmlns:a16="http://schemas.microsoft.com/office/drawing/2014/main" id="{6537431F-3E4A-49FD-8C4A-C89C14C98E44}"/>
                  </a:ext>
                </a:extLst>
              </p:cNvPr>
              <p:cNvSpPr>
                <a:spLocks noChangeShapeType="1"/>
              </p:cNvSpPr>
              <p:nvPr/>
            </p:nvSpPr>
            <p:spPr bwMode="auto">
              <a:xfrm>
                <a:off x="2486025" y="2620963"/>
                <a:ext cx="0" cy="0"/>
              </a:xfrm>
              <a:prstGeom prst="line">
                <a:avLst/>
              </a:prstGeom>
              <a:grpFill/>
              <a:ln w="3175" cap="rnd">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ysClr val="windowText" lastClr="000000"/>
                  </a:solidFill>
                  <a:effectLst/>
                  <a:uLnTx/>
                  <a:uFillTx/>
                  <a:latin typeface="Arial" charset="0"/>
                  <a:ea typeface="ＭＳ Ｐゴシック" charset="-128"/>
                  <a:cs typeface="+mn-cs"/>
                </a:endParaRPr>
              </a:p>
            </p:txBody>
          </p:sp>
          <p:sp>
            <p:nvSpPr>
              <p:cNvPr id="12" name="Freeform 15">
                <a:extLst>
                  <a:ext uri="{FF2B5EF4-FFF2-40B4-BE49-F238E27FC236}">
                    <a16:creationId xmlns:a16="http://schemas.microsoft.com/office/drawing/2014/main" id="{7B42EBE6-23DC-4A07-97A9-BFF113103833}"/>
                  </a:ext>
                </a:extLst>
              </p:cNvPr>
              <p:cNvSpPr>
                <a:spLocks noEditPoints="1"/>
              </p:cNvSpPr>
              <p:nvPr/>
            </p:nvSpPr>
            <p:spPr bwMode="auto">
              <a:xfrm>
                <a:off x="2393950" y="2420938"/>
                <a:ext cx="368300" cy="525463"/>
              </a:xfrm>
              <a:custGeom>
                <a:avLst/>
                <a:gdLst>
                  <a:gd name="T0" fmla="*/ 58 w 112"/>
                  <a:gd name="T1" fmla="*/ 160 h 160"/>
                  <a:gd name="T2" fmla="*/ 51 w 112"/>
                  <a:gd name="T3" fmla="*/ 156 h 160"/>
                  <a:gd name="T4" fmla="*/ 51 w 112"/>
                  <a:gd name="T5" fmla="*/ 156 h 160"/>
                  <a:gd name="T6" fmla="*/ 8 w 112"/>
                  <a:gd name="T7" fmla="*/ 82 h 160"/>
                  <a:gd name="T8" fmla="*/ 0 w 112"/>
                  <a:gd name="T9" fmla="*/ 56 h 160"/>
                  <a:gd name="T10" fmla="*/ 19 w 112"/>
                  <a:gd name="T11" fmla="*/ 15 h 160"/>
                  <a:gd name="T12" fmla="*/ 61 w 112"/>
                  <a:gd name="T13" fmla="*/ 2 h 160"/>
                  <a:gd name="T14" fmla="*/ 108 w 112"/>
                  <a:gd name="T15" fmla="*/ 48 h 160"/>
                  <a:gd name="T16" fmla="*/ 67 w 112"/>
                  <a:gd name="T17" fmla="*/ 108 h 160"/>
                  <a:gd name="T18" fmla="*/ 67 w 112"/>
                  <a:gd name="T19" fmla="*/ 151 h 160"/>
                  <a:gd name="T20" fmla="*/ 60 w 112"/>
                  <a:gd name="T21" fmla="*/ 160 h 160"/>
                  <a:gd name="T22" fmla="*/ 58 w 112"/>
                  <a:gd name="T23" fmla="*/ 160 h 160"/>
                  <a:gd name="T24" fmla="*/ 54 w 112"/>
                  <a:gd name="T25" fmla="*/ 11 h 160"/>
                  <a:gd name="T26" fmla="*/ 25 w 112"/>
                  <a:gd name="T27" fmla="*/ 22 h 160"/>
                  <a:gd name="T28" fmla="*/ 10 w 112"/>
                  <a:gd name="T29" fmla="*/ 56 h 160"/>
                  <a:gd name="T30" fmla="*/ 16 w 112"/>
                  <a:gd name="T31" fmla="*/ 77 h 160"/>
                  <a:gd name="T32" fmla="*/ 57 w 112"/>
                  <a:gd name="T33" fmla="*/ 148 h 160"/>
                  <a:gd name="T34" fmla="*/ 57 w 112"/>
                  <a:gd name="T35" fmla="*/ 104 h 160"/>
                  <a:gd name="T36" fmla="*/ 61 w 112"/>
                  <a:gd name="T37" fmla="*/ 100 h 160"/>
                  <a:gd name="T38" fmla="*/ 99 w 112"/>
                  <a:gd name="T39" fmla="*/ 49 h 160"/>
                  <a:gd name="T40" fmla="*/ 60 w 112"/>
                  <a:gd name="T41" fmla="*/ 11 h 160"/>
                  <a:gd name="T42" fmla="*/ 54 w 112"/>
                  <a:gd name="T43" fmla="*/ 1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2" h="160">
                    <a:moveTo>
                      <a:pt x="58" y="160"/>
                    </a:moveTo>
                    <a:cubicBezTo>
                      <a:pt x="55" y="160"/>
                      <a:pt x="53" y="158"/>
                      <a:pt x="51" y="156"/>
                    </a:cubicBezTo>
                    <a:cubicBezTo>
                      <a:pt x="51" y="156"/>
                      <a:pt x="51" y="156"/>
                      <a:pt x="51" y="156"/>
                    </a:cubicBezTo>
                    <a:cubicBezTo>
                      <a:pt x="8" y="82"/>
                      <a:pt x="8" y="82"/>
                      <a:pt x="8" y="82"/>
                    </a:cubicBezTo>
                    <a:cubicBezTo>
                      <a:pt x="3" y="74"/>
                      <a:pt x="0" y="64"/>
                      <a:pt x="0" y="56"/>
                    </a:cubicBezTo>
                    <a:cubicBezTo>
                      <a:pt x="0" y="40"/>
                      <a:pt x="7" y="26"/>
                      <a:pt x="19" y="15"/>
                    </a:cubicBezTo>
                    <a:cubicBezTo>
                      <a:pt x="30" y="5"/>
                      <a:pt x="46" y="0"/>
                      <a:pt x="61" y="2"/>
                    </a:cubicBezTo>
                    <a:cubicBezTo>
                      <a:pt x="85" y="5"/>
                      <a:pt x="104" y="24"/>
                      <a:pt x="108" y="48"/>
                    </a:cubicBezTo>
                    <a:cubicBezTo>
                      <a:pt x="112" y="76"/>
                      <a:pt x="94" y="102"/>
                      <a:pt x="67" y="108"/>
                    </a:cubicBezTo>
                    <a:cubicBezTo>
                      <a:pt x="67" y="151"/>
                      <a:pt x="67" y="151"/>
                      <a:pt x="67" y="151"/>
                    </a:cubicBezTo>
                    <a:cubicBezTo>
                      <a:pt x="67" y="155"/>
                      <a:pt x="64" y="159"/>
                      <a:pt x="60" y="160"/>
                    </a:cubicBezTo>
                    <a:cubicBezTo>
                      <a:pt x="60" y="160"/>
                      <a:pt x="59" y="160"/>
                      <a:pt x="58" y="160"/>
                    </a:cubicBezTo>
                    <a:close/>
                    <a:moveTo>
                      <a:pt x="54" y="11"/>
                    </a:moveTo>
                    <a:cubicBezTo>
                      <a:pt x="43" y="11"/>
                      <a:pt x="33" y="15"/>
                      <a:pt x="25" y="22"/>
                    </a:cubicBezTo>
                    <a:cubicBezTo>
                      <a:pt x="15" y="31"/>
                      <a:pt x="10" y="43"/>
                      <a:pt x="10" y="56"/>
                    </a:cubicBezTo>
                    <a:cubicBezTo>
                      <a:pt x="10" y="63"/>
                      <a:pt x="12" y="70"/>
                      <a:pt x="16" y="77"/>
                    </a:cubicBezTo>
                    <a:cubicBezTo>
                      <a:pt x="57" y="148"/>
                      <a:pt x="57" y="148"/>
                      <a:pt x="57" y="148"/>
                    </a:cubicBezTo>
                    <a:cubicBezTo>
                      <a:pt x="57" y="104"/>
                      <a:pt x="57" y="104"/>
                      <a:pt x="57" y="104"/>
                    </a:cubicBezTo>
                    <a:cubicBezTo>
                      <a:pt x="57" y="102"/>
                      <a:pt x="59" y="100"/>
                      <a:pt x="61" y="100"/>
                    </a:cubicBezTo>
                    <a:cubicBezTo>
                      <a:pt x="85" y="96"/>
                      <a:pt x="102" y="73"/>
                      <a:pt x="99" y="49"/>
                    </a:cubicBezTo>
                    <a:cubicBezTo>
                      <a:pt x="96" y="29"/>
                      <a:pt x="80" y="14"/>
                      <a:pt x="60" y="11"/>
                    </a:cubicBezTo>
                    <a:cubicBezTo>
                      <a:pt x="58" y="11"/>
                      <a:pt x="56" y="11"/>
                      <a:pt x="5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ysClr val="windowText" lastClr="000000"/>
                  </a:solidFill>
                  <a:effectLst/>
                  <a:uLnTx/>
                  <a:uFillTx/>
                  <a:latin typeface="Arial" charset="0"/>
                  <a:ea typeface="ＭＳ Ｐゴシック" charset="-128"/>
                  <a:cs typeface="+mn-cs"/>
                </a:endParaRPr>
              </a:p>
            </p:txBody>
          </p:sp>
          <p:sp>
            <p:nvSpPr>
              <p:cNvPr id="13" name="Freeform 16">
                <a:extLst>
                  <a:ext uri="{FF2B5EF4-FFF2-40B4-BE49-F238E27FC236}">
                    <a16:creationId xmlns:a16="http://schemas.microsoft.com/office/drawing/2014/main" id="{F33D5292-3912-41D7-830C-C689394DACCF}"/>
                  </a:ext>
                </a:extLst>
              </p:cNvPr>
              <p:cNvSpPr>
                <a:spLocks noEditPoints="1"/>
              </p:cNvSpPr>
              <p:nvPr/>
            </p:nvSpPr>
            <p:spPr bwMode="auto">
              <a:xfrm>
                <a:off x="2824163" y="2420938"/>
                <a:ext cx="365125" cy="525463"/>
              </a:xfrm>
              <a:custGeom>
                <a:avLst/>
                <a:gdLst>
                  <a:gd name="T0" fmla="*/ 57 w 111"/>
                  <a:gd name="T1" fmla="*/ 160 h 160"/>
                  <a:gd name="T2" fmla="*/ 50 w 111"/>
                  <a:gd name="T3" fmla="*/ 156 h 160"/>
                  <a:gd name="T4" fmla="*/ 50 w 111"/>
                  <a:gd name="T5" fmla="*/ 156 h 160"/>
                  <a:gd name="T6" fmla="*/ 7 w 111"/>
                  <a:gd name="T7" fmla="*/ 82 h 160"/>
                  <a:gd name="T8" fmla="*/ 0 w 111"/>
                  <a:gd name="T9" fmla="*/ 56 h 160"/>
                  <a:gd name="T10" fmla="*/ 18 w 111"/>
                  <a:gd name="T11" fmla="*/ 15 h 160"/>
                  <a:gd name="T12" fmla="*/ 60 w 111"/>
                  <a:gd name="T13" fmla="*/ 2 h 160"/>
                  <a:gd name="T14" fmla="*/ 107 w 111"/>
                  <a:gd name="T15" fmla="*/ 48 h 160"/>
                  <a:gd name="T16" fmla="*/ 66 w 111"/>
                  <a:gd name="T17" fmla="*/ 108 h 160"/>
                  <a:gd name="T18" fmla="*/ 66 w 111"/>
                  <a:gd name="T19" fmla="*/ 151 h 160"/>
                  <a:gd name="T20" fmla="*/ 60 w 111"/>
                  <a:gd name="T21" fmla="*/ 160 h 160"/>
                  <a:gd name="T22" fmla="*/ 57 w 111"/>
                  <a:gd name="T23" fmla="*/ 160 h 160"/>
                  <a:gd name="T24" fmla="*/ 54 w 111"/>
                  <a:gd name="T25" fmla="*/ 11 h 160"/>
                  <a:gd name="T26" fmla="*/ 24 w 111"/>
                  <a:gd name="T27" fmla="*/ 22 h 160"/>
                  <a:gd name="T28" fmla="*/ 9 w 111"/>
                  <a:gd name="T29" fmla="*/ 56 h 160"/>
                  <a:gd name="T30" fmla="*/ 15 w 111"/>
                  <a:gd name="T31" fmla="*/ 77 h 160"/>
                  <a:gd name="T32" fmla="*/ 57 w 111"/>
                  <a:gd name="T33" fmla="*/ 148 h 160"/>
                  <a:gd name="T34" fmla="*/ 57 w 111"/>
                  <a:gd name="T35" fmla="*/ 104 h 160"/>
                  <a:gd name="T36" fmla="*/ 61 w 111"/>
                  <a:gd name="T37" fmla="*/ 100 h 160"/>
                  <a:gd name="T38" fmla="*/ 98 w 111"/>
                  <a:gd name="T39" fmla="*/ 49 h 160"/>
                  <a:gd name="T40" fmla="*/ 59 w 111"/>
                  <a:gd name="T41" fmla="*/ 11 h 160"/>
                  <a:gd name="T42" fmla="*/ 54 w 111"/>
                  <a:gd name="T43" fmla="*/ 1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1" h="160">
                    <a:moveTo>
                      <a:pt x="57" y="160"/>
                    </a:moveTo>
                    <a:cubicBezTo>
                      <a:pt x="55" y="160"/>
                      <a:pt x="52" y="158"/>
                      <a:pt x="50" y="156"/>
                    </a:cubicBezTo>
                    <a:cubicBezTo>
                      <a:pt x="50" y="156"/>
                      <a:pt x="50" y="156"/>
                      <a:pt x="50" y="156"/>
                    </a:cubicBezTo>
                    <a:cubicBezTo>
                      <a:pt x="7" y="82"/>
                      <a:pt x="7" y="82"/>
                      <a:pt x="7" y="82"/>
                    </a:cubicBezTo>
                    <a:cubicBezTo>
                      <a:pt x="2" y="74"/>
                      <a:pt x="0" y="64"/>
                      <a:pt x="0" y="56"/>
                    </a:cubicBezTo>
                    <a:cubicBezTo>
                      <a:pt x="0" y="40"/>
                      <a:pt x="6" y="26"/>
                      <a:pt x="18" y="15"/>
                    </a:cubicBezTo>
                    <a:cubicBezTo>
                      <a:pt x="29" y="5"/>
                      <a:pt x="45" y="0"/>
                      <a:pt x="60" y="2"/>
                    </a:cubicBezTo>
                    <a:cubicBezTo>
                      <a:pt x="84" y="5"/>
                      <a:pt x="104" y="24"/>
                      <a:pt x="107" y="48"/>
                    </a:cubicBezTo>
                    <a:cubicBezTo>
                      <a:pt x="111" y="76"/>
                      <a:pt x="93" y="102"/>
                      <a:pt x="66" y="108"/>
                    </a:cubicBezTo>
                    <a:cubicBezTo>
                      <a:pt x="66" y="151"/>
                      <a:pt x="66" y="151"/>
                      <a:pt x="66" y="151"/>
                    </a:cubicBezTo>
                    <a:cubicBezTo>
                      <a:pt x="66" y="155"/>
                      <a:pt x="63" y="159"/>
                      <a:pt x="60" y="160"/>
                    </a:cubicBezTo>
                    <a:cubicBezTo>
                      <a:pt x="59" y="160"/>
                      <a:pt x="58" y="160"/>
                      <a:pt x="57" y="160"/>
                    </a:cubicBezTo>
                    <a:close/>
                    <a:moveTo>
                      <a:pt x="54" y="11"/>
                    </a:moveTo>
                    <a:cubicBezTo>
                      <a:pt x="43" y="11"/>
                      <a:pt x="32" y="15"/>
                      <a:pt x="24" y="22"/>
                    </a:cubicBezTo>
                    <a:cubicBezTo>
                      <a:pt x="14" y="31"/>
                      <a:pt x="9" y="43"/>
                      <a:pt x="9" y="56"/>
                    </a:cubicBezTo>
                    <a:cubicBezTo>
                      <a:pt x="9" y="63"/>
                      <a:pt x="11" y="70"/>
                      <a:pt x="15" y="77"/>
                    </a:cubicBezTo>
                    <a:cubicBezTo>
                      <a:pt x="57" y="148"/>
                      <a:pt x="57" y="148"/>
                      <a:pt x="57" y="148"/>
                    </a:cubicBezTo>
                    <a:cubicBezTo>
                      <a:pt x="57" y="104"/>
                      <a:pt x="57" y="104"/>
                      <a:pt x="57" y="104"/>
                    </a:cubicBezTo>
                    <a:cubicBezTo>
                      <a:pt x="57" y="102"/>
                      <a:pt x="58" y="100"/>
                      <a:pt x="61" y="100"/>
                    </a:cubicBezTo>
                    <a:cubicBezTo>
                      <a:pt x="85" y="96"/>
                      <a:pt x="101" y="73"/>
                      <a:pt x="98" y="49"/>
                    </a:cubicBezTo>
                    <a:cubicBezTo>
                      <a:pt x="95" y="29"/>
                      <a:pt x="79" y="14"/>
                      <a:pt x="59" y="11"/>
                    </a:cubicBezTo>
                    <a:cubicBezTo>
                      <a:pt x="57" y="11"/>
                      <a:pt x="56" y="11"/>
                      <a:pt x="5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ysClr val="windowText" lastClr="000000"/>
                  </a:solidFill>
                  <a:effectLst/>
                  <a:uLnTx/>
                  <a:uFillTx/>
                  <a:latin typeface="Arial" charset="0"/>
                  <a:ea typeface="ＭＳ Ｐゴシック" charset="-128"/>
                  <a:cs typeface="+mn-cs"/>
                </a:endParaRPr>
              </a:p>
            </p:txBody>
          </p:sp>
        </p:grpSp>
      </p:grpSp>
      <p:sp>
        <p:nvSpPr>
          <p:cNvPr id="15" name="Rectangle 14">
            <a:extLst>
              <a:ext uri="{FF2B5EF4-FFF2-40B4-BE49-F238E27FC236}">
                <a16:creationId xmlns:a16="http://schemas.microsoft.com/office/drawing/2014/main" id="{2EB00923-A90C-4C30-8E37-EA587834BC0D}"/>
              </a:ext>
            </a:extLst>
          </p:cNvPr>
          <p:cNvSpPr/>
          <p:nvPr/>
        </p:nvSpPr>
        <p:spPr>
          <a:xfrm>
            <a:off x="3743388" y="4611204"/>
            <a:ext cx="5781612" cy="1209562"/>
          </a:xfrm>
          <a:prstGeom prst="rect">
            <a:avLst/>
          </a:prstGeom>
        </p:spPr>
        <p:txBody>
          <a:bodyPr wrap="square">
            <a:spAutoFit/>
          </a:bodyPr>
          <a:lstStyle/>
          <a:p>
            <a:pPr marL="0" marR="0" lvl="0" indent="0" algn="l" defTabSz="685800" rtl="0" eaLnBrk="1" fontAlgn="base" latinLnBrk="0" hangingPunct="1">
              <a:lnSpc>
                <a:spcPct val="110000"/>
              </a:lnSpc>
              <a:spcBef>
                <a:spcPts val="600"/>
              </a:spcBef>
              <a:spcAft>
                <a:spcPct val="0"/>
              </a:spcAft>
              <a:buClrTx/>
              <a:buSzTx/>
              <a:buFontTx/>
              <a:buNone/>
              <a:tabLst/>
              <a:defRPr/>
            </a:pPr>
            <a:r>
              <a:rPr kumimoji="0" lang="en-US" sz="2200" b="1" i="0" u="none" strike="noStrike" kern="1200" cap="none" spc="0" normalizeH="0" baseline="0" noProof="0" dirty="0">
                <a:ln>
                  <a:noFill/>
                </a:ln>
                <a:solidFill>
                  <a:srgbClr val="3E75CF"/>
                </a:solidFill>
                <a:effectLst/>
                <a:uLnTx/>
                <a:uFillTx/>
                <a:latin typeface="Arial" charset="0"/>
                <a:ea typeface="ＭＳ Ｐゴシック" charset="-128"/>
                <a:cs typeface="+mn-cs"/>
              </a:rPr>
              <a:t>Lars </a:t>
            </a:r>
            <a:r>
              <a:rPr kumimoji="0" lang="en-US" sz="2200" b="1" i="0" u="none" strike="noStrike" kern="1200" cap="none" spc="0" normalizeH="0" baseline="0" noProof="0" dirty="0" err="1">
                <a:ln>
                  <a:noFill/>
                </a:ln>
                <a:solidFill>
                  <a:srgbClr val="3E75CF"/>
                </a:solidFill>
                <a:effectLst/>
                <a:uLnTx/>
                <a:uFillTx/>
                <a:latin typeface="Arial" charset="0"/>
                <a:ea typeface="ＭＳ Ｐゴシック" charset="-128"/>
                <a:cs typeface="+mn-cs"/>
              </a:rPr>
              <a:t>Bjørnshauge</a:t>
            </a:r>
            <a:br>
              <a:rPr kumimoji="0" lang="en-US" sz="2200" b="1" i="0" u="none" strike="noStrike" kern="1200" cap="none" spc="0" normalizeH="0" baseline="0" noProof="0" dirty="0">
                <a:ln>
                  <a:noFill/>
                </a:ln>
                <a:solidFill>
                  <a:srgbClr val="3E75CF"/>
                </a:solidFill>
                <a:effectLst/>
                <a:uLnTx/>
                <a:uFillTx/>
                <a:latin typeface="Arial" charset="0"/>
                <a:ea typeface="ＭＳ Ｐゴシック" charset="-128"/>
                <a:cs typeface="+mn-cs"/>
              </a:rPr>
            </a:br>
            <a:r>
              <a:rPr kumimoji="0" lang="en-US" sz="2200" b="1" i="0" u="none" strike="noStrike" kern="1200" cap="none" spc="0" normalizeH="0" baseline="0" noProof="0" dirty="0">
                <a:ln>
                  <a:noFill/>
                </a:ln>
                <a:solidFill>
                  <a:srgbClr val="3E75CF"/>
                </a:solidFill>
                <a:effectLst/>
                <a:uLnTx/>
                <a:uFillTx/>
                <a:latin typeface="Arial" charset="0"/>
                <a:ea typeface="ＭＳ Ｐゴシック" charset="-128"/>
                <a:cs typeface="+mn-cs"/>
              </a:rPr>
              <a:t>Managing Director</a:t>
            </a:r>
            <a:br>
              <a:rPr kumimoji="0" lang="en-US" sz="2200" b="1" i="0" u="none" strike="noStrike" kern="1200" cap="none" spc="0" normalizeH="0" baseline="0" noProof="0" dirty="0">
                <a:ln>
                  <a:noFill/>
                </a:ln>
                <a:solidFill>
                  <a:srgbClr val="002F56"/>
                </a:solidFill>
                <a:effectLst/>
                <a:uLnTx/>
                <a:uFillTx/>
                <a:latin typeface="Arial" charset="0"/>
                <a:ea typeface="ＭＳ Ｐゴシック" charset="-128"/>
                <a:cs typeface="+mn-cs"/>
              </a:rPr>
            </a:br>
            <a:r>
              <a:rPr kumimoji="0" lang="en-US" sz="2200" b="0" i="0" u="none" strike="noStrike" kern="1200" cap="none" spc="0" normalizeH="0" baseline="0" noProof="0" dirty="0">
                <a:ln>
                  <a:noFill/>
                </a:ln>
                <a:solidFill>
                  <a:srgbClr val="002F56"/>
                </a:solidFill>
                <a:effectLst/>
                <a:uLnTx/>
                <a:uFillTx/>
                <a:latin typeface="Arial" charset="0"/>
                <a:ea typeface="ＭＳ Ｐゴシック" charset="-128"/>
                <a:cs typeface="+mn-cs"/>
              </a:rPr>
              <a:t>DOAJ (Directory of Open Access Journals) </a:t>
            </a:r>
          </a:p>
        </p:txBody>
      </p:sp>
      <p:pic>
        <p:nvPicPr>
          <p:cNvPr id="16" name="Picture 15">
            <a:extLst>
              <a:ext uri="{FF2B5EF4-FFF2-40B4-BE49-F238E27FC236}">
                <a16:creationId xmlns:a16="http://schemas.microsoft.com/office/drawing/2014/main" id="{76F7B0E2-64EA-4920-8D79-2479DCF88F5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71600" y="4419600"/>
            <a:ext cx="2173458" cy="1363328"/>
          </a:xfrm>
          <a:prstGeom prst="rect">
            <a:avLst/>
          </a:prstGeom>
          <a:ln>
            <a:solidFill>
              <a:schemeClr val="accent1"/>
            </a:solidFill>
          </a:ln>
          <a:effectLst/>
        </p:spPr>
      </p:pic>
      <p:cxnSp>
        <p:nvCxnSpPr>
          <p:cNvPr id="18" name="Straight Connector 17">
            <a:extLst>
              <a:ext uri="{FF2B5EF4-FFF2-40B4-BE49-F238E27FC236}">
                <a16:creationId xmlns:a16="http://schemas.microsoft.com/office/drawing/2014/main" id="{F8F37D93-C32C-4355-899C-5D7529D77ACC}"/>
              </a:ext>
            </a:extLst>
          </p:cNvPr>
          <p:cNvCxnSpPr>
            <a:cxnSpLocks/>
          </p:cNvCxnSpPr>
          <p:nvPr/>
        </p:nvCxnSpPr>
        <p:spPr>
          <a:xfrm>
            <a:off x="3813729" y="4419599"/>
            <a:ext cx="4958861" cy="0"/>
          </a:xfrm>
          <a:prstGeom prst="line">
            <a:avLst/>
          </a:prstGeom>
          <a:ln>
            <a:solidFill>
              <a:schemeClr val="accent1"/>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7373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EBEA4-0BAA-4DA8-B96A-9019B0369EA2}"/>
              </a:ext>
            </a:extLst>
          </p:cNvPr>
          <p:cNvSpPr>
            <a:spLocks noGrp="1"/>
          </p:cNvSpPr>
          <p:nvPr>
            <p:ph type="title"/>
          </p:nvPr>
        </p:nvSpPr>
        <p:spPr>
          <a:xfrm>
            <a:off x="831851" y="517045"/>
            <a:ext cx="10515600" cy="1997555"/>
          </a:xfrm>
          <a:prstGeom prst="rect">
            <a:avLst/>
          </a:prstGeom>
        </p:spPr>
        <p:txBody>
          <a:bodyPr anchor="b">
            <a:normAutofit/>
          </a:bodyPr>
          <a:lstStyle/>
          <a:p>
            <a:r>
              <a:rPr lang="en-US" sz="4000" dirty="0"/>
              <a:t>EBSCO: </a:t>
            </a:r>
            <a:r>
              <a:rPr lang="en-US" sz="4000" dirty="0" err="1"/>
              <a:t>Visibilidad</a:t>
            </a:r>
            <a:r>
              <a:rPr lang="en-US" sz="4000" dirty="0"/>
              <a:t> para la </a:t>
            </a:r>
            <a:r>
              <a:rPr lang="en-US" sz="4000" dirty="0" err="1"/>
              <a:t>producción</a:t>
            </a:r>
            <a:r>
              <a:rPr lang="en-US" sz="4000" dirty="0"/>
              <a:t> </a:t>
            </a:r>
            <a:r>
              <a:rPr lang="en-US" sz="4000" dirty="0" err="1"/>
              <a:t>científica</a:t>
            </a:r>
            <a:r>
              <a:rPr lang="en-US" sz="4000" dirty="0"/>
              <a:t> de la </a:t>
            </a:r>
            <a:r>
              <a:rPr lang="en-US" sz="4000" dirty="0" err="1"/>
              <a:t>región</a:t>
            </a:r>
            <a:endParaRPr lang="en-US" sz="4000" dirty="0"/>
          </a:p>
        </p:txBody>
      </p:sp>
      <p:sp>
        <p:nvSpPr>
          <p:cNvPr id="3" name="Subtitle 2">
            <a:extLst>
              <a:ext uri="{FF2B5EF4-FFF2-40B4-BE49-F238E27FC236}">
                <a16:creationId xmlns:a16="http://schemas.microsoft.com/office/drawing/2014/main" id="{4DA80706-1440-4230-9AD8-1A2CC7352604}"/>
              </a:ext>
            </a:extLst>
          </p:cNvPr>
          <p:cNvSpPr>
            <a:spLocks noGrp="1"/>
          </p:cNvSpPr>
          <p:nvPr>
            <p:ph type="body" idx="1"/>
          </p:nvPr>
        </p:nvSpPr>
        <p:spPr>
          <a:xfrm>
            <a:off x="831851" y="3202663"/>
            <a:ext cx="10515600" cy="1500187"/>
          </a:xfrm>
          <a:prstGeom prst="rect">
            <a:avLst/>
          </a:prstGeom>
        </p:spPr>
        <p:txBody>
          <a:bodyPr>
            <a:normAutofit lnSpcReduction="10000"/>
          </a:bodyPr>
          <a:lstStyle/>
          <a:p>
            <a:r>
              <a:rPr lang="en-US" sz="4000" dirty="0"/>
              <a:t>2,718 </a:t>
            </a:r>
            <a:r>
              <a:rPr lang="en-US" sz="4000" dirty="0" err="1"/>
              <a:t>revistas</a:t>
            </a:r>
            <a:r>
              <a:rPr lang="en-US" sz="4000" dirty="0"/>
              <a:t> </a:t>
            </a:r>
            <a:r>
              <a:rPr lang="en-US" sz="4000" dirty="0" err="1"/>
              <a:t>indexadas</a:t>
            </a:r>
            <a:endParaRPr lang="en-US" sz="4000" dirty="0"/>
          </a:p>
          <a:p>
            <a:r>
              <a:rPr lang="en-US" sz="4000" dirty="0"/>
              <a:t>137 bases de </a:t>
            </a:r>
            <a:r>
              <a:rPr lang="en-US" sz="4000" dirty="0" err="1"/>
              <a:t>datos</a:t>
            </a:r>
            <a:r>
              <a:rPr lang="en-US" sz="4000" dirty="0"/>
              <a:t> </a:t>
            </a:r>
          </a:p>
          <a:p>
            <a:endParaRPr lang="en-US" sz="4000" dirty="0"/>
          </a:p>
        </p:txBody>
      </p:sp>
    </p:spTree>
    <p:extLst>
      <p:ext uri="{BB962C8B-B14F-4D97-AF65-F5344CB8AC3E}">
        <p14:creationId xmlns:p14="http://schemas.microsoft.com/office/powerpoint/2010/main" val="2352241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009ACF5-653A-9D40-8CC6-348EB0F0C2AD}"/>
              </a:ext>
            </a:extLst>
          </p:cNvPr>
          <p:cNvSpPr/>
          <p:nvPr/>
        </p:nvSpPr>
        <p:spPr>
          <a:xfrm>
            <a:off x="0" y="4056317"/>
            <a:ext cx="12192000" cy="246101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9" name="Picture 8" descr="A close up of a sign&#10;&#10;Description automatically generated">
            <a:extLst>
              <a:ext uri="{FF2B5EF4-FFF2-40B4-BE49-F238E27FC236}">
                <a16:creationId xmlns:a16="http://schemas.microsoft.com/office/drawing/2014/main" id="{3536747C-6F98-F345-88C4-A8D8F8F5CB0B}"/>
              </a:ext>
            </a:extLst>
          </p:cNvPr>
          <p:cNvPicPr>
            <a:picLocks noChangeAspect="1"/>
          </p:cNvPicPr>
          <p:nvPr/>
        </p:nvPicPr>
        <p:blipFill>
          <a:blip r:embed="rId2"/>
          <a:stretch>
            <a:fillRect/>
          </a:stretch>
        </p:blipFill>
        <p:spPr>
          <a:xfrm>
            <a:off x="9637323" y="2096694"/>
            <a:ext cx="1673058" cy="2461016"/>
          </a:xfrm>
          <a:prstGeom prst="rect">
            <a:avLst/>
          </a:prstGeom>
          <a:effectLst>
            <a:outerShdw blurRad="76200" dist="190500" dir="13500000" sx="92000" sy="92000" algn="ctr" rotWithShape="0">
              <a:srgbClr val="000000">
                <a:alpha val="10000"/>
              </a:srgbClr>
            </a:outerShdw>
          </a:effectLst>
        </p:spPr>
      </p:pic>
      <p:pic>
        <p:nvPicPr>
          <p:cNvPr id="11" name="Picture 10" descr="A screenshot of a cell phone&#10;&#10;Description automatically generated">
            <a:extLst>
              <a:ext uri="{FF2B5EF4-FFF2-40B4-BE49-F238E27FC236}">
                <a16:creationId xmlns:a16="http://schemas.microsoft.com/office/drawing/2014/main" id="{A6A83A01-47BB-984A-9DF7-F9395D586822}"/>
              </a:ext>
            </a:extLst>
          </p:cNvPr>
          <p:cNvPicPr>
            <a:picLocks noChangeAspect="1"/>
          </p:cNvPicPr>
          <p:nvPr/>
        </p:nvPicPr>
        <p:blipFill>
          <a:blip r:embed="rId3"/>
          <a:stretch>
            <a:fillRect/>
          </a:stretch>
        </p:blipFill>
        <p:spPr>
          <a:xfrm>
            <a:off x="416932" y="2089775"/>
            <a:ext cx="1974888" cy="2461014"/>
          </a:xfrm>
          <a:prstGeom prst="rect">
            <a:avLst/>
          </a:prstGeom>
          <a:effectLst>
            <a:outerShdw blurRad="76200" dist="190500" dir="13500000" sx="92000" sy="92000" algn="ctr" rotWithShape="0">
              <a:srgbClr val="000000">
                <a:alpha val="10000"/>
              </a:srgbClr>
            </a:outerShdw>
          </a:effectLst>
        </p:spPr>
      </p:pic>
      <p:pic>
        <p:nvPicPr>
          <p:cNvPr id="13" name="Picture 12" descr="A screenshot of a social media post&#10;&#10;Description automatically generated">
            <a:extLst>
              <a:ext uri="{FF2B5EF4-FFF2-40B4-BE49-F238E27FC236}">
                <a16:creationId xmlns:a16="http://schemas.microsoft.com/office/drawing/2014/main" id="{7C0ABFAC-EFE0-EF4E-A288-09C7FA0FB171}"/>
              </a:ext>
            </a:extLst>
          </p:cNvPr>
          <p:cNvPicPr>
            <a:picLocks noChangeAspect="1"/>
          </p:cNvPicPr>
          <p:nvPr/>
        </p:nvPicPr>
        <p:blipFill>
          <a:blip r:embed="rId4"/>
          <a:stretch>
            <a:fillRect/>
          </a:stretch>
        </p:blipFill>
        <p:spPr>
          <a:xfrm>
            <a:off x="2719304" y="2096696"/>
            <a:ext cx="1834296" cy="2461014"/>
          </a:xfrm>
          <a:prstGeom prst="rect">
            <a:avLst/>
          </a:prstGeom>
          <a:ln>
            <a:solidFill>
              <a:schemeClr val="tx2"/>
            </a:solidFill>
          </a:ln>
          <a:effectLst>
            <a:outerShdw blurRad="76200" dist="190500" dir="13500000" sx="92000" sy="92000" algn="ctr" rotWithShape="0">
              <a:srgbClr val="000000">
                <a:alpha val="10000"/>
              </a:srgbClr>
            </a:outerShdw>
          </a:effectLst>
        </p:spPr>
      </p:pic>
      <p:pic>
        <p:nvPicPr>
          <p:cNvPr id="15" name="Picture 14" descr="A screenshot of a cell phone&#10;&#10;Description automatically generated">
            <a:extLst>
              <a:ext uri="{FF2B5EF4-FFF2-40B4-BE49-F238E27FC236}">
                <a16:creationId xmlns:a16="http://schemas.microsoft.com/office/drawing/2014/main" id="{38627E42-7216-444F-B40D-A8217695CFB9}"/>
              </a:ext>
            </a:extLst>
          </p:cNvPr>
          <p:cNvPicPr>
            <a:picLocks noChangeAspect="1"/>
          </p:cNvPicPr>
          <p:nvPr/>
        </p:nvPicPr>
        <p:blipFill>
          <a:blip r:embed="rId5"/>
          <a:stretch>
            <a:fillRect/>
          </a:stretch>
        </p:blipFill>
        <p:spPr>
          <a:xfrm>
            <a:off x="4940560" y="2108300"/>
            <a:ext cx="1727298" cy="2461016"/>
          </a:xfrm>
          <a:prstGeom prst="rect">
            <a:avLst/>
          </a:prstGeom>
          <a:effectLst>
            <a:outerShdw blurRad="76200" dist="190500" dir="13500000" sx="92000" sy="92000" algn="ctr" rotWithShape="0">
              <a:srgbClr val="000000">
                <a:alpha val="10000"/>
              </a:srgbClr>
            </a:outerShdw>
          </a:effectLst>
        </p:spPr>
      </p:pic>
      <p:pic>
        <p:nvPicPr>
          <p:cNvPr id="19" name="Picture 18" descr="A screenshot of a cell phone&#10;&#10;Description automatically generated">
            <a:extLst>
              <a:ext uri="{FF2B5EF4-FFF2-40B4-BE49-F238E27FC236}">
                <a16:creationId xmlns:a16="http://schemas.microsoft.com/office/drawing/2014/main" id="{A1075137-E783-044E-8E91-6DDBC826A629}"/>
              </a:ext>
            </a:extLst>
          </p:cNvPr>
          <p:cNvPicPr>
            <a:picLocks noChangeAspect="1"/>
          </p:cNvPicPr>
          <p:nvPr/>
        </p:nvPicPr>
        <p:blipFill>
          <a:blip r:embed="rId6"/>
          <a:stretch>
            <a:fillRect/>
          </a:stretch>
        </p:blipFill>
        <p:spPr>
          <a:xfrm>
            <a:off x="7234963" y="2096695"/>
            <a:ext cx="2040840" cy="2461014"/>
          </a:xfrm>
          <a:prstGeom prst="rect">
            <a:avLst/>
          </a:prstGeom>
          <a:ln>
            <a:solidFill>
              <a:schemeClr val="tx2"/>
            </a:solidFill>
          </a:ln>
          <a:effectLst>
            <a:outerShdw blurRad="76200" dist="190500" dir="13500000" sx="92000" sy="92000" algn="ctr" rotWithShape="0">
              <a:srgbClr val="000000">
                <a:alpha val="10000"/>
              </a:srgbClr>
            </a:outerShdw>
          </a:effectLst>
        </p:spPr>
      </p:pic>
      <p:sp>
        <p:nvSpPr>
          <p:cNvPr id="2" name="Title 1">
            <a:extLst>
              <a:ext uri="{FF2B5EF4-FFF2-40B4-BE49-F238E27FC236}">
                <a16:creationId xmlns:a16="http://schemas.microsoft.com/office/drawing/2014/main" id="{E5F73030-E1EC-2247-B6F6-3A5EFCAB7180}"/>
              </a:ext>
            </a:extLst>
          </p:cNvPr>
          <p:cNvSpPr>
            <a:spLocks noGrp="1"/>
          </p:cNvSpPr>
          <p:nvPr>
            <p:ph type="title"/>
          </p:nvPr>
        </p:nvSpPr>
        <p:spPr>
          <a:xfrm>
            <a:off x="288235" y="473336"/>
            <a:ext cx="11589026" cy="1023710"/>
          </a:xfrm>
        </p:spPr>
        <p:txBody>
          <a:bodyPr/>
          <a:lstStyle/>
          <a:p>
            <a:r>
              <a:rPr lang="en-US" sz="2800" dirty="0"/>
              <a:t>La 10 </a:t>
            </a:r>
            <a:r>
              <a:rPr lang="en-US" sz="2800" dirty="0" err="1"/>
              <a:t>revistas</a:t>
            </a:r>
            <a:r>
              <a:rPr lang="en-US" sz="2800" dirty="0"/>
              <a:t> </a:t>
            </a:r>
            <a:r>
              <a:rPr lang="en-US" sz="2800" dirty="0" err="1"/>
              <a:t>en</a:t>
            </a:r>
            <a:r>
              <a:rPr lang="en-US" sz="2800" dirty="0"/>
              <a:t> </a:t>
            </a:r>
            <a:r>
              <a:rPr lang="en-US" sz="2800" dirty="0" err="1"/>
              <a:t>español</a:t>
            </a:r>
            <a:r>
              <a:rPr lang="en-US" sz="2800" dirty="0"/>
              <a:t> </a:t>
            </a:r>
            <a:r>
              <a:rPr lang="en-US" sz="2800" dirty="0" err="1"/>
              <a:t>más</a:t>
            </a:r>
            <a:r>
              <a:rPr lang="en-US" sz="2800" dirty="0"/>
              <a:t> </a:t>
            </a:r>
            <a:r>
              <a:rPr lang="en-US" sz="2800" dirty="0" err="1"/>
              <a:t>consultadas</a:t>
            </a:r>
            <a:r>
              <a:rPr lang="en-US" sz="2800" dirty="0"/>
              <a:t> </a:t>
            </a:r>
            <a:r>
              <a:rPr lang="en-US" sz="2800" dirty="0" err="1"/>
              <a:t>en</a:t>
            </a:r>
            <a:r>
              <a:rPr lang="en-US" sz="2800" dirty="0"/>
              <a:t> las bases de </a:t>
            </a:r>
            <a:r>
              <a:rPr lang="en-US" sz="2800" dirty="0" err="1"/>
              <a:t>datos</a:t>
            </a:r>
            <a:r>
              <a:rPr lang="en-US" sz="2800" dirty="0"/>
              <a:t> de EBSCO</a:t>
            </a:r>
            <a:br>
              <a:rPr lang="en-US" sz="2800" dirty="0"/>
            </a:br>
            <a:endParaRPr lang="en-US" sz="2800" dirty="0"/>
          </a:p>
        </p:txBody>
      </p:sp>
      <p:pic>
        <p:nvPicPr>
          <p:cNvPr id="5" name="Picture 4" descr="A picture containing sitting, table, sign, food&#10;&#10;Description automatically generated">
            <a:extLst>
              <a:ext uri="{FF2B5EF4-FFF2-40B4-BE49-F238E27FC236}">
                <a16:creationId xmlns:a16="http://schemas.microsoft.com/office/drawing/2014/main" id="{EB9C06E5-57E3-E644-A411-26A5F4455814}"/>
              </a:ext>
            </a:extLst>
          </p:cNvPr>
          <p:cNvPicPr>
            <a:picLocks noChangeAspect="1"/>
          </p:cNvPicPr>
          <p:nvPr/>
        </p:nvPicPr>
        <p:blipFill>
          <a:blip r:embed="rId7"/>
          <a:stretch>
            <a:fillRect/>
          </a:stretch>
        </p:blipFill>
        <p:spPr>
          <a:xfrm>
            <a:off x="9847422" y="3590112"/>
            <a:ext cx="1901696" cy="2461018"/>
          </a:xfrm>
          <a:prstGeom prst="rect">
            <a:avLst/>
          </a:prstGeom>
          <a:effectLst>
            <a:outerShdw blurRad="76200" dist="190500" dir="13500000" sx="92000" sy="92000" algn="ctr" rotWithShape="0">
              <a:srgbClr val="000000">
                <a:alpha val="10000"/>
              </a:srgbClr>
            </a:outerShdw>
          </a:effectLst>
        </p:spPr>
      </p:pic>
      <p:pic>
        <p:nvPicPr>
          <p:cNvPr id="7" name="Picture 6" descr="A screenshot of a cell phone&#10;&#10;Description automatically generated">
            <a:extLst>
              <a:ext uri="{FF2B5EF4-FFF2-40B4-BE49-F238E27FC236}">
                <a16:creationId xmlns:a16="http://schemas.microsoft.com/office/drawing/2014/main" id="{65BB00DD-DA94-B042-BE9E-626BAC4513F6}"/>
              </a:ext>
            </a:extLst>
          </p:cNvPr>
          <p:cNvPicPr>
            <a:picLocks noChangeAspect="1"/>
          </p:cNvPicPr>
          <p:nvPr/>
        </p:nvPicPr>
        <p:blipFill>
          <a:blip r:embed="rId8"/>
          <a:stretch>
            <a:fillRect/>
          </a:stretch>
        </p:blipFill>
        <p:spPr>
          <a:xfrm>
            <a:off x="1068535" y="3590113"/>
            <a:ext cx="1734700" cy="2461016"/>
          </a:xfrm>
          <a:prstGeom prst="rect">
            <a:avLst/>
          </a:prstGeom>
          <a:effectLst>
            <a:outerShdw blurRad="76200" dist="190500" dir="13500000" sx="92000" sy="92000" algn="ctr" rotWithShape="0">
              <a:srgbClr val="000000">
                <a:alpha val="10000"/>
              </a:srgbClr>
            </a:outerShdw>
          </a:effectLst>
        </p:spPr>
      </p:pic>
      <p:pic>
        <p:nvPicPr>
          <p:cNvPr id="17" name="Picture 16" descr="A screenshot of a social media post&#10;&#10;Description automatically generated">
            <a:extLst>
              <a:ext uri="{FF2B5EF4-FFF2-40B4-BE49-F238E27FC236}">
                <a16:creationId xmlns:a16="http://schemas.microsoft.com/office/drawing/2014/main" id="{52E9C13A-1E0C-B743-8CD4-5EE5A8213472}"/>
              </a:ext>
            </a:extLst>
          </p:cNvPr>
          <p:cNvPicPr>
            <a:picLocks noChangeAspect="1"/>
          </p:cNvPicPr>
          <p:nvPr/>
        </p:nvPicPr>
        <p:blipFill>
          <a:blip r:embed="rId9"/>
          <a:stretch>
            <a:fillRect/>
          </a:stretch>
        </p:blipFill>
        <p:spPr>
          <a:xfrm>
            <a:off x="3129460" y="3590112"/>
            <a:ext cx="1901696" cy="2461018"/>
          </a:xfrm>
          <a:prstGeom prst="rect">
            <a:avLst/>
          </a:prstGeom>
          <a:ln>
            <a:solidFill>
              <a:schemeClr val="tx2"/>
            </a:solidFill>
          </a:ln>
          <a:effectLst>
            <a:outerShdw blurRad="76200" dist="190500" dir="13500000" sx="92000" sy="92000" algn="ctr" rotWithShape="0">
              <a:srgbClr val="000000">
                <a:alpha val="10000"/>
              </a:srgbClr>
            </a:outerShdw>
          </a:effectLst>
        </p:spPr>
      </p:pic>
      <p:pic>
        <p:nvPicPr>
          <p:cNvPr id="21" name="Picture 20" descr="A screenshot of a social media post&#10;&#10;Description automatically generated">
            <a:extLst>
              <a:ext uri="{FF2B5EF4-FFF2-40B4-BE49-F238E27FC236}">
                <a16:creationId xmlns:a16="http://schemas.microsoft.com/office/drawing/2014/main" id="{237A8C19-1F7C-F049-AB94-0A6FF0E736DD}"/>
              </a:ext>
            </a:extLst>
          </p:cNvPr>
          <p:cNvPicPr>
            <a:picLocks noChangeAspect="1"/>
          </p:cNvPicPr>
          <p:nvPr/>
        </p:nvPicPr>
        <p:blipFill>
          <a:blip r:embed="rId10"/>
          <a:stretch>
            <a:fillRect/>
          </a:stretch>
        </p:blipFill>
        <p:spPr>
          <a:xfrm>
            <a:off x="5433110" y="3590113"/>
            <a:ext cx="1845762" cy="2461016"/>
          </a:xfrm>
          <a:prstGeom prst="rect">
            <a:avLst/>
          </a:prstGeom>
          <a:ln>
            <a:solidFill>
              <a:schemeClr val="tx2"/>
            </a:solidFill>
          </a:ln>
          <a:effectLst>
            <a:outerShdw blurRad="76200" dist="190500" dir="13500000" sx="92000" sy="92000" algn="ctr" rotWithShape="0">
              <a:srgbClr val="000000">
                <a:alpha val="10000"/>
              </a:srgbClr>
            </a:outerShdw>
          </a:effectLst>
        </p:spPr>
      </p:pic>
      <p:pic>
        <p:nvPicPr>
          <p:cNvPr id="23" name="Picture 22" descr="A picture containing sitting&#10;&#10;Description automatically generated">
            <a:extLst>
              <a:ext uri="{FF2B5EF4-FFF2-40B4-BE49-F238E27FC236}">
                <a16:creationId xmlns:a16="http://schemas.microsoft.com/office/drawing/2014/main" id="{B92331BC-9A64-2342-987F-F95C0D76AF1A}"/>
              </a:ext>
            </a:extLst>
          </p:cNvPr>
          <p:cNvPicPr>
            <a:picLocks noChangeAspect="1"/>
          </p:cNvPicPr>
          <p:nvPr/>
        </p:nvPicPr>
        <p:blipFill>
          <a:blip r:embed="rId11"/>
          <a:stretch>
            <a:fillRect/>
          </a:stretch>
        </p:blipFill>
        <p:spPr>
          <a:xfrm>
            <a:off x="7592885" y="3590112"/>
            <a:ext cx="1888688" cy="2461018"/>
          </a:xfrm>
          <a:prstGeom prst="rect">
            <a:avLst/>
          </a:prstGeom>
          <a:effectLst>
            <a:outerShdw blurRad="76200" dist="190500" dir="13500000" sx="92000" sy="92000" algn="ctr" rotWithShape="0">
              <a:srgbClr val="000000">
                <a:alpha val="10000"/>
              </a:srgbClr>
            </a:outerShdw>
          </a:effectLst>
        </p:spPr>
      </p:pic>
    </p:spTree>
    <p:extLst>
      <p:ext uri="{BB962C8B-B14F-4D97-AF65-F5344CB8AC3E}">
        <p14:creationId xmlns:p14="http://schemas.microsoft.com/office/powerpoint/2010/main" val="3162381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009ACF5-653A-9D40-8CC6-348EB0F0C2AD}"/>
              </a:ext>
            </a:extLst>
          </p:cNvPr>
          <p:cNvSpPr/>
          <p:nvPr/>
        </p:nvSpPr>
        <p:spPr>
          <a:xfrm>
            <a:off x="0" y="4056317"/>
            <a:ext cx="12192000" cy="246101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7" name="Picture 6">
            <a:extLst>
              <a:ext uri="{FF2B5EF4-FFF2-40B4-BE49-F238E27FC236}">
                <a16:creationId xmlns:a16="http://schemas.microsoft.com/office/drawing/2014/main" id="{65BB00DD-DA94-B042-BE9E-626BAC4513F6}"/>
              </a:ext>
            </a:extLst>
          </p:cNvPr>
          <p:cNvPicPr>
            <a:picLocks noChangeAspect="1"/>
          </p:cNvPicPr>
          <p:nvPr/>
        </p:nvPicPr>
        <p:blipFill>
          <a:blip r:embed="rId2"/>
          <a:srcRect/>
          <a:stretch/>
        </p:blipFill>
        <p:spPr>
          <a:xfrm>
            <a:off x="10126125" y="2096695"/>
            <a:ext cx="1693602" cy="2461016"/>
          </a:xfrm>
          <a:prstGeom prst="rect">
            <a:avLst/>
          </a:prstGeom>
          <a:effectLst>
            <a:outerShdw blurRad="76200" dist="203200" dir="13500000" sx="92000" sy="92000" algn="ctr" rotWithShape="0">
              <a:srgbClr val="000000">
                <a:alpha val="10000"/>
              </a:srgbClr>
            </a:outerShdw>
          </a:effectLst>
        </p:spPr>
      </p:pic>
      <p:pic>
        <p:nvPicPr>
          <p:cNvPr id="16" name="Picture 15">
            <a:extLst>
              <a:ext uri="{FF2B5EF4-FFF2-40B4-BE49-F238E27FC236}">
                <a16:creationId xmlns:a16="http://schemas.microsoft.com/office/drawing/2014/main" id="{71715098-8AC7-8045-978E-1027DF32D3B1}"/>
              </a:ext>
            </a:extLst>
          </p:cNvPr>
          <p:cNvPicPr>
            <a:picLocks noChangeAspect="1"/>
          </p:cNvPicPr>
          <p:nvPr/>
        </p:nvPicPr>
        <p:blipFill>
          <a:blip r:embed="rId3"/>
          <a:srcRect/>
          <a:stretch/>
        </p:blipFill>
        <p:spPr>
          <a:xfrm>
            <a:off x="10208965" y="3542208"/>
            <a:ext cx="1875085" cy="2508917"/>
          </a:xfrm>
          <a:prstGeom prst="rect">
            <a:avLst/>
          </a:prstGeom>
          <a:effectLst>
            <a:outerShdw blurRad="76200" dist="203200" dir="13500000" sx="92000" sy="92000" algn="ctr" rotWithShape="0">
              <a:srgbClr val="000000">
                <a:alpha val="10000"/>
              </a:srgbClr>
            </a:outerShdw>
          </a:effectLst>
        </p:spPr>
      </p:pic>
      <p:pic>
        <p:nvPicPr>
          <p:cNvPr id="9" name="Picture 8">
            <a:extLst>
              <a:ext uri="{FF2B5EF4-FFF2-40B4-BE49-F238E27FC236}">
                <a16:creationId xmlns:a16="http://schemas.microsoft.com/office/drawing/2014/main" id="{3536747C-6F98-F345-88C4-A8D8F8F5CB0B}"/>
              </a:ext>
            </a:extLst>
          </p:cNvPr>
          <p:cNvPicPr>
            <a:picLocks noChangeAspect="1"/>
          </p:cNvPicPr>
          <p:nvPr/>
        </p:nvPicPr>
        <p:blipFill>
          <a:blip r:embed="rId4"/>
          <a:srcRect/>
          <a:stretch/>
        </p:blipFill>
        <p:spPr>
          <a:xfrm>
            <a:off x="8087265" y="2058009"/>
            <a:ext cx="1828808" cy="2339172"/>
          </a:xfrm>
          <a:prstGeom prst="rect">
            <a:avLst/>
          </a:prstGeom>
          <a:effectLst>
            <a:outerShdw blurRad="76200" dist="203200" dir="13500000" sx="92000" sy="92000" algn="ctr" rotWithShape="0">
              <a:srgbClr val="000000">
                <a:alpha val="10000"/>
              </a:srgbClr>
            </a:outerShdw>
          </a:effectLst>
        </p:spPr>
      </p:pic>
      <p:pic>
        <p:nvPicPr>
          <p:cNvPr id="11" name="Picture 10">
            <a:extLst>
              <a:ext uri="{FF2B5EF4-FFF2-40B4-BE49-F238E27FC236}">
                <a16:creationId xmlns:a16="http://schemas.microsoft.com/office/drawing/2014/main" id="{A6A83A01-47BB-984A-9DF7-F9395D586822}"/>
              </a:ext>
            </a:extLst>
          </p:cNvPr>
          <p:cNvPicPr>
            <a:picLocks noChangeAspect="1"/>
          </p:cNvPicPr>
          <p:nvPr/>
        </p:nvPicPr>
        <p:blipFill>
          <a:blip r:embed="rId5"/>
          <a:srcRect/>
          <a:stretch/>
        </p:blipFill>
        <p:spPr>
          <a:xfrm>
            <a:off x="325288" y="2089775"/>
            <a:ext cx="1736640" cy="2461014"/>
          </a:xfrm>
          <a:prstGeom prst="rect">
            <a:avLst/>
          </a:prstGeom>
          <a:effectLst>
            <a:outerShdw blurRad="76200" dist="203200" dir="13500000" sx="92000" sy="92000" algn="ctr" rotWithShape="0">
              <a:srgbClr val="000000">
                <a:alpha val="10000"/>
              </a:srgbClr>
            </a:outerShdw>
          </a:effectLst>
        </p:spPr>
      </p:pic>
      <p:pic>
        <p:nvPicPr>
          <p:cNvPr id="13" name="Picture 12">
            <a:extLst>
              <a:ext uri="{FF2B5EF4-FFF2-40B4-BE49-F238E27FC236}">
                <a16:creationId xmlns:a16="http://schemas.microsoft.com/office/drawing/2014/main" id="{7C0ABFAC-EFE0-EF4E-A288-09C7FA0FB171}"/>
              </a:ext>
            </a:extLst>
          </p:cNvPr>
          <p:cNvPicPr>
            <a:picLocks noChangeAspect="1"/>
          </p:cNvPicPr>
          <p:nvPr/>
        </p:nvPicPr>
        <p:blipFill>
          <a:blip r:embed="rId6"/>
          <a:srcRect/>
          <a:stretch/>
        </p:blipFill>
        <p:spPr>
          <a:xfrm>
            <a:off x="2329838" y="2096696"/>
            <a:ext cx="1734532" cy="2461014"/>
          </a:xfrm>
          <a:prstGeom prst="rect">
            <a:avLst/>
          </a:prstGeom>
          <a:effectLst>
            <a:outerShdw blurRad="76200" dist="203200" dir="13500000" sx="92000" sy="92000" algn="ctr" rotWithShape="0">
              <a:srgbClr val="000000">
                <a:alpha val="10000"/>
              </a:srgbClr>
            </a:outerShdw>
          </a:effectLst>
        </p:spPr>
      </p:pic>
      <p:pic>
        <p:nvPicPr>
          <p:cNvPr id="15" name="Picture 14">
            <a:extLst>
              <a:ext uri="{FF2B5EF4-FFF2-40B4-BE49-F238E27FC236}">
                <a16:creationId xmlns:a16="http://schemas.microsoft.com/office/drawing/2014/main" id="{38627E42-7216-444F-B40D-A8217695CFB9}"/>
              </a:ext>
            </a:extLst>
          </p:cNvPr>
          <p:cNvPicPr>
            <a:picLocks noChangeAspect="1"/>
          </p:cNvPicPr>
          <p:nvPr/>
        </p:nvPicPr>
        <p:blipFill>
          <a:blip r:embed="rId7"/>
          <a:srcRect/>
          <a:stretch/>
        </p:blipFill>
        <p:spPr>
          <a:xfrm>
            <a:off x="4310289" y="2108300"/>
            <a:ext cx="1669153" cy="2461016"/>
          </a:xfrm>
          <a:prstGeom prst="rect">
            <a:avLst/>
          </a:prstGeom>
          <a:ln>
            <a:solidFill>
              <a:schemeClr val="tx2"/>
            </a:solidFill>
          </a:ln>
          <a:effectLst>
            <a:outerShdw blurRad="76200" dist="203200" dir="13500000" sx="92000" sy="92000" algn="ctr" rotWithShape="0">
              <a:srgbClr val="000000">
                <a:alpha val="10000"/>
              </a:srgbClr>
            </a:outerShdw>
          </a:effectLst>
        </p:spPr>
      </p:pic>
      <p:pic>
        <p:nvPicPr>
          <p:cNvPr id="19" name="Picture 18">
            <a:extLst>
              <a:ext uri="{FF2B5EF4-FFF2-40B4-BE49-F238E27FC236}">
                <a16:creationId xmlns:a16="http://schemas.microsoft.com/office/drawing/2014/main" id="{A1075137-E783-044E-8E91-6DDBC826A629}"/>
              </a:ext>
            </a:extLst>
          </p:cNvPr>
          <p:cNvPicPr>
            <a:picLocks noChangeAspect="1"/>
          </p:cNvPicPr>
          <p:nvPr/>
        </p:nvPicPr>
        <p:blipFill>
          <a:blip r:embed="rId8"/>
          <a:srcRect/>
          <a:stretch/>
        </p:blipFill>
        <p:spPr>
          <a:xfrm>
            <a:off x="6270561" y="2096695"/>
            <a:ext cx="1606652" cy="2461014"/>
          </a:xfrm>
          <a:prstGeom prst="rect">
            <a:avLst/>
          </a:prstGeom>
          <a:effectLst>
            <a:outerShdw blurRad="76200" dist="203200" dir="13500000" sx="92000" sy="92000" algn="ctr" rotWithShape="0">
              <a:srgbClr val="000000">
                <a:alpha val="10000"/>
              </a:srgbClr>
            </a:outerShdw>
          </a:effectLst>
        </p:spPr>
      </p:pic>
      <p:sp>
        <p:nvSpPr>
          <p:cNvPr id="2" name="Title 1">
            <a:extLst>
              <a:ext uri="{FF2B5EF4-FFF2-40B4-BE49-F238E27FC236}">
                <a16:creationId xmlns:a16="http://schemas.microsoft.com/office/drawing/2014/main" id="{E5F73030-E1EC-2247-B6F6-3A5EFCAB7180}"/>
              </a:ext>
            </a:extLst>
          </p:cNvPr>
          <p:cNvSpPr>
            <a:spLocks noGrp="1"/>
          </p:cNvSpPr>
          <p:nvPr>
            <p:ph type="title"/>
          </p:nvPr>
        </p:nvSpPr>
        <p:spPr>
          <a:xfrm>
            <a:off x="288235" y="473336"/>
            <a:ext cx="11589026" cy="1023710"/>
          </a:xfrm>
        </p:spPr>
        <p:txBody>
          <a:bodyPr/>
          <a:lstStyle/>
          <a:p>
            <a:r>
              <a:rPr lang="en-US" sz="2800" dirty="0"/>
              <a:t>Las 10 </a:t>
            </a:r>
            <a:r>
              <a:rPr lang="en-US" sz="2800" dirty="0" err="1"/>
              <a:t>revistas</a:t>
            </a:r>
            <a:r>
              <a:rPr lang="en-US" sz="2800" dirty="0"/>
              <a:t> </a:t>
            </a:r>
            <a:r>
              <a:rPr lang="en-US" sz="2800" dirty="0" err="1"/>
              <a:t>chilenas</a:t>
            </a:r>
            <a:r>
              <a:rPr lang="en-US" sz="2800" dirty="0"/>
              <a:t> </a:t>
            </a:r>
            <a:r>
              <a:rPr lang="en-US" sz="2800" dirty="0" err="1"/>
              <a:t>más</a:t>
            </a:r>
            <a:r>
              <a:rPr lang="en-US" sz="2800" dirty="0"/>
              <a:t> </a:t>
            </a:r>
            <a:r>
              <a:rPr lang="en-US" sz="2800" dirty="0" err="1"/>
              <a:t>consultadas</a:t>
            </a:r>
            <a:r>
              <a:rPr lang="en-US" sz="2800" dirty="0"/>
              <a:t> </a:t>
            </a:r>
            <a:r>
              <a:rPr lang="en-US" sz="2800" dirty="0" err="1"/>
              <a:t>en</a:t>
            </a:r>
            <a:r>
              <a:rPr lang="en-US" sz="2800" dirty="0"/>
              <a:t> las bases de </a:t>
            </a:r>
            <a:r>
              <a:rPr lang="en-US" sz="2800" dirty="0" err="1"/>
              <a:t>datos</a:t>
            </a:r>
            <a:r>
              <a:rPr lang="en-US" sz="2800" dirty="0"/>
              <a:t> de EBSCO</a:t>
            </a:r>
            <a:br>
              <a:rPr lang="en-US" sz="2800" dirty="0"/>
            </a:br>
            <a:endParaRPr lang="en-US" sz="2800" dirty="0"/>
          </a:p>
        </p:txBody>
      </p:sp>
      <p:pic>
        <p:nvPicPr>
          <p:cNvPr id="5" name="Picture 4">
            <a:extLst>
              <a:ext uri="{FF2B5EF4-FFF2-40B4-BE49-F238E27FC236}">
                <a16:creationId xmlns:a16="http://schemas.microsoft.com/office/drawing/2014/main" id="{EB9C06E5-57E3-E644-A411-26A5F4455814}"/>
              </a:ext>
            </a:extLst>
          </p:cNvPr>
          <p:cNvPicPr>
            <a:picLocks noChangeAspect="1"/>
          </p:cNvPicPr>
          <p:nvPr/>
        </p:nvPicPr>
        <p:blipFill>
          <a:blip r:embed="rId9"/>
          <a:srcRect/>
          <a:stretch/>
        </p:blipFill>
        <p:spPr>
          <a:xfrm>
            <a:off x="8471606" y="3542209"/>
            <a:ext cx="1577270" cy="2514145"/>
          </a:xfrm>
          <a:prstGeom prst="rect">
            <a:avLst/>
          </a:prstGeom>
          <a:effectLst>
            <a:outerShdw blurRad="76200" dist="203200" dir="13500000" sx="92000" sy="92000" algn="ctr" rotWithShape="0">
              <a:srgbClr val="000000">
                <a:alpha val="10000"/>
              </a:srgbClr>
            </a:outerShdw>
          </a:effectLst>
        </p:spPr>
      </p:pic>
      <p:pic>
        <p:nvPicPr>
          <p:cNvPr id="17" name="Picture 16">
            <a:extLst>
              <a:ext uri="{FF2B5EF4-FFF2-40B4-BE49-F238E27FC236}">
                <a16:creationId xmlns:a16="http://schemas.microsoft.com/office/drawing/2014/main" id="{52E9C13A-1E0C-B743-8CD4-5EE5A8213472}"/>
              </a:ext>
            </a:extLst>
          </p:cNvPr>
          <p:cNvPicPr>
            <a:picLocks noChangeAspect="1"/>
          </p:cNvPicPr>
          <p:nvPr/>
        </p:nvPicPr>
        <p:blipFill>
          <a:blip r:embed="rId10"/>
          <a:srcRect/>
          <a:stretch/>
        </p:blipFill>
        <p:spPr>
          <a:xfrm>
            <a:off x="547944" y="3590112"/>
            <a:ext cx="1582648" cy="2461018"/>
          </a:xfrm>
          <a:prstGeom prst="rect">
            <a:avLst/>
          </a:prstGeom>
          <a:effectLst>
            <a:outerShdw blurRad="76200" dist="203200" dir="13500000" sx="92000" sy="92000" algn="ctr" rotWithShape="0">
              <a:srgbClr val="000000">
                <a:alpha val="10000"/>
              </a:srgbClr>
            </a:outerShdw>
          </a:effectLst>
        </p:spPr>
      </p:pic>
      <p:pic>
        <p:nvPicPr>
          <p:cNvPr id="21" name="Picture 20">
            <a:extLst>
              <a:ext uri="{FF2B5EF4-FFF2-40B4-BE49-F238E27FC236}">
                <a16:creationId xmlns:a16="http://schemas.microsoft.com/office/drawing/2014/main" id="{237A8C19-1F7C-F049-AB94-0A6FF0E736DD}"/>
              </a:ext>
            </a:extLst>
          </p:cNvPr>
          <p:cNvPicPr>
            <a:picLocks noChangeAspect="1"/>
          </p:cNvPicPr>
          <p:nvPr/>
        </p:nvPicPr>
        <p:blipFill>
          <a:blip r:embed="rId11"/>
          <a:srcRect/>
          <a:stretch/>
        </p:blipFill>
        <p:spPr>
          <a:xfrm>
            <a:off x="4405989" y="3562330"/>
            <a:ext cx="1933235" cy="2501833"/>
          </a:xfrm>
          <a:prstGeom prst="rect">
            <a:avLst/>
          </a:prstGeom>
          <a:effectLst>
            <a:outerShdw blurRad="76200" dist="203200" dir="13500000" sx="92000" sy="92000" algn="ctr" rotWithShape="0">
              <a:srgbClr val="000000">
                <a:alpha val="10000"/>
              </a:srgbClr>
            </a:outerShdw>
          </a:effectLst>
        </p:spPr>
      </p:pic>
      <p:pic>
        <p:nvPicPr>
          <p:cNvPr id="23" name="Picture 22">
            <a:extLst>
              <a:ext uri="{FF2B5EF4-FFF2-40B4-BE49-F238E27FC236}">
                <a16:creationId xmlns:a16="http://schemas.microsoft.com/office/drawing/2014/main" id="{B92331BC-9A64-2342-987F-F95C0D76AF1A}"/>
              </a:ext>
            </a:extLst>
          </p:cNvPr>
          <p:cNvPicPr>
            <a:picLocks noChangeAspect="1"/>
          </p:cNvPicPr>
          <p:nvPr/>
        </p:nvPicPr>
        <p:blipFill>
          <a:blip r:embed="rId12"/>
          <a:srcRect/>
          <a:stretch/>
        </p:blipFill>
        <p:spPr>
          <a:xfrm>
            <a:off x="6513444" y="3546280"/>
            <a:ext cx="1789175" cy="2504845"/>
          </a:xfrm>
          <a:prstGeom prst="rect">
            <a:avLst/>
          </a:prstGeom>
          <a:effectLst>
            <a:outerShdw blurRad="76200" dist="203200" dir="13500000" sx="92000" sy="92000" algn="ctr" rotWithShape="0">
              <a:srgbClr val="000000">
                <a:alpha val="10000"/>
              </a:srgbClr>
            </a:outerShdw>
          </a:effectLst>
        </p:spPr>
      </p:pic>
      <p:pic>
        <p:nvPicPr>
          <p:cNvPr id="14" name="Picture 13">
            <a:extLst>
              <a:ext uri="{FF2B5EF4-FFF2-40B4-BE49-F238E27FC236}">
                <a16:creationId xmlns:a16="http://schemas.microsoft.com/office/drawing/2014/main" id="{5AE0AA65-E1E1-4E44-AFCE-349591B17AA7}"/>
              </a:ext>
            </a:extLst>
          </p:cNvPr>
          <p:cNvPicPr>
            <a:picLocks noChangeAspect="1"/>
          </p:cNvPicPr>
          <p:nvPr/>
        </p:nvPicPr>
        <p:blipFill>
          <a:blip r:embed="rId13"/>
          <a:srcRect/>
          <a:stretch/>
        </p:blipFill>
        <p:spPr>
          <a:xfrm>
            <a:off x="2329838" y="3562330"/>
            <a:ext cx="1915072" cy="2514146"/>
          </a:xfrm>
          <a:prstGeom prst="rect">
            <a:avLst/>
          </a:prstGeom>
          <a:effectLst>
            <a:outerShdw blurRad="76200" dist="203200" dir="13500000" sx="92000" sy="92000" algn="ctr" rotWithShape="0">
              <a:srgbClr val="000000">
                <a:alpha val="10000"/>
              </a:srgbClr>
            </a:outerShdw>
          </a:effectLst>
        </p:spPr>
      </p:pic>
      <p:sp>
        <p:nvSpPr>
          <p:cNvPr id="3" name="Rectangle 2">
            <a:extLst>
              <a:ext uri="{FF2B5EF4-FFF2-40B4-BE49-F238E27FC236}">
                <a16:creationId xmlns:a16="http://schemas.microsoft.com/office/drawing/2014/main" id="{D9BE7346-F66F-4A4F-92B9-274F14C4A1BF}"/>
              </a:ext>
            </a:extLst>
          </p:cNvPr>
          <p:cNvSpPr/>
          <p:nvPr/>
        </p:nvSpPr>
        <p:spPr>
          <a:xfrm>
            <a:off x="5974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4" name="Rectangle 3">
            <a:extLst>
              <a:ext uri="{FF2B5EF4-FFF2-40B4-BE49-F238E27FC236}">
                <a16:creationId xmlns:a16="http://schemas.microsoft.com/office/drawing/2014/main" id="{74E4C295-C25C-4448-B3BD-C1ADC97EEF53}"/>
              </a:ext>
            </a:extLst>
          </p:cNvPr>
          <p:cNvSpPr/>
          <p:nvPr/>
        </p:nvSpPr>
        <p:spPr>
          <a:xfrm>
            <a:off x="5971607" y="3244334"/>
            <a:ext cx="248786" cy="369332"/>
          </a:xfrm>
          <a:prstGeom prst="rect">
            <a:avLst/>
          </a:prstGeom>
        </p:spPr>
        <p:txBody>
          <a:bodyPr wrap="none">
            <a:spAutoFit/>
          </a:bodyPr>
          <a:lstStyle/>
          <a:p>
            <a:r>
              <a:rPr lang="en-US" dirty="0"/>
              <a:t> </a:t>
            </a:r>
          </a:p>
        </p:txBody>
      </p:sp>
      <p:sp>
        <p:nvSpPr>
          <p:cNvPr id="6" name="Rectangle 5">
            <a:extLst>
              <a:ext uri="{FF2B5EF4-FFF2-40B4-BE49-F238E27FC236}">
                <a16:creationId xmlns:a16="http://schemas.microsoft.com/office/drawing/2014/main" id="{F573870D-B508-4EB9-8EBD-4B17EAC0C301}"/>
              </a:ext>
            </a:extLst>
          </p:cNvPr>
          <p:cNvSpPr/>
          <p:nvPr/>
        </p:nvSpPr>
        <p:spPr>
          <a:xfrm>
            <a:off x="5974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Tree>
    <p:extLst>
      <p:ext uri="{BB962C8B-B14F-4D97-AF65-F5344CB8AC3E}">
        <p14:creationId xmlns:p14="http://schemas.microsoft.com/office/powerpoint/2010/main" val="1911044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ed Rectangle 26">
            <a:extLst>
              <a:ext uri="{FF2B5EF4-FFF2-40B4-BE49-F238E27FC236}">
                <a16:creationId xmlns:a16="http://schemas.microsoft.com/office/drawing/2014/main" id="{7731551F-18D4-B948-9706-09B710C89182}"/>
              </a:ext>
            </a:extLst>
          </p:cNvPr>
          <p:cNvSpPr/>
          <p:nvPr/>
        </p:nvSpPr>
        <p:spPr>
          <a:xfrm>
            <a:off x="403527" y="1986975"/>
            <a:ext cx="4500455" cy="4474723"/>
          </a:xfrm>
          <a:prstGeom prst="roundRect">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3" name="Rectangle 12">
            <a:extLst>
              <a:ext uri="{FF2B5EF4-FFF2-40B4-BE49-F238E27FC236}">
                <a16:creationId xmlns:a16="http://schemas.microsoft.com/office/drawing/2014/main" id="{2F1C5364-AB35-A445-A5F0-96823433DFD4}"/>
              </a:ext>
            </a:extLst>
          </p:cNvPr>
          <p:cNvSpPr/>
          <p:nvPr/>
        </p:nvSpPr>
        <p:spPr>
          <a:xfrm>
            <a:off x="403527" y="521999"/>
            <a:ext cx="3945835" cy="584775"/>
          </a:xfrm>
          <a:prstGeom prst="rect">
            <a:avLst/>
          </a:prstGeom>
        </p:spPr>
        <p:txBody>
          <a:bodyPr wrap="square">
            <a:spAutoFit/>
          </a:bodyPr>
          <a:lstStyle/>
          <a:p>
            <a:r>
              <a:rPr lang="es-CO" sz="3200" dirty="0">
                <a:solidFill>
                  <a:schemeClr val="accent1"/>
                </a:solidFill>
              </a:rPr>
              <a:t>SELADOC</a:t>
            </a:r>
            <a:endParaRPr lang="en-US" sz="1400" dirty="0">
              <a:solidFill>
                <a:schemeClr val="accent1"/>
              </a:solidFill>
            </a:endParaRPr>
          </a:p>
        </p:txBody>
      </p:sp>
      <p:sp>
        <p:nvSpPr>
          <p:cNvPr id="14" name="Rectangle 13">
            <a:extLst>
              <a:ext uri="{FF2B5EF4-FFF2-40B4-BE49-F238E27FC236}">
                <a16:creationId xmlns:a16="http://schemas.microsoft.com/office/drawing/2014/main" id="{2690D566-93C0-AF4F-BD9D-F83F943A0DBD}"/>
              </a:ext>
            </a:extLst>
          </p:cNvPr>
          <p:cNvSpPr/>
          <p:nvPr/>
        </p:nvSpPr>
        <p:spPr>
          <a:xfrm>
            <a:off x="814832" y="2763459"/>
            <a:ext cx="4029689" cy="2616101"/>
          </a:xfrm>
          <a:prstGeom prst="rect">
            <a:avLst/>
          </a:prstGeom>
        </p:spPr>
        <p:txBody>
          <a:bodyPr wrap="square">
            <a:spAutoFit/>
          </a:bodyPr>
          <a:lstStyle/>
          <a:p>
            <a:pPr>
              <a:lnSpc>
                <a:spcPct val="150000"/>
              </a:lnSpc>
            </a:pPr>
            <a:r>
              <a:rPr lang="es-CO" sz="3200" b="1" dirty="0">
                <a:solidFill>
                  <a:srgbClr val="FEC60D"/>
                </a:solidFill>
              </a:rPr>
              <a:t>SE</a:t>
            </a:r>
            <a:r>
              <a:rPr lang="es-CO" sz="3200" dirty="0">
                <a:solidFill>
                  <a:srgbClr val="152D53"/>
                </a:solidFill>
              </a:rPr>
              <a:t>minario</a:t>
            </a:r>
          </a:p>
          <a:p>
            <a:pPr>
              <a:lnSpc>
                <a:spcPct val="150000"/>
              </a:lnSpc>
            </a:pPr>
            <a:r>
              <a:rPr lang="es-CO" sz="3200" b="1" dirty="0">
                <a:solidFill>
                  <a:srgbClr val="FEC60D"/>
                </a:solidFill>
              </a:rPr>
              <a:t>LA</a:t>
            </a:r>
            <a:r>
              <a:rPr lang="es-CO" sz="3200" dirty="0">
                <a:solidFill>
                  <a:srgbClr val="152D53"/>
                </a:solidFill>
              </a:rPr>
              <a:t>tinoamericano de</a:t>
            </a:r>
          </a:p>
          <a:p>
            <a:pPr>
              <a:lnSpc>
                <a:spcPct val="150000"/>
              </a:lnSpc>
            </a:pPr>
            <a:r>
              <a:rPr lang="es-CO" sz="3200" b="1" dirty="0">
                <a:solidFill>
                  <a:srgbClr val="FEC60D"/>
                </a:solidFill>
              </a:rPr>
              <a:t>DOC</a:t>
            </a:r>
            <a:r>
              <a:rPr lang="es-CO" sz="3200" dirty="0">
                <a:solidFill>
                  <a:srgbClr val="152D53"/>
                </a:solidFill>
              </a:rPr>
              <a:t>umentación</a:t>
            </a:r>
            <a:endParaRPr lang="en-US" sz="3200" dirty="0">
              <a:solidFill>
                <a:srgbClr val="152D53"/>
              </a:solidFill>
            </a:endParaRPr>
          </a:p>
          <a:p>
            <a:endParaRPr lang="en-US" sz="800" dirty="0">
              <a:solidFill>
                <a:schemeClr val="tx2"/>
              </a:solidFill>
            </a:endParaRPr>
          </a:p>
          <a:p>
            <a:endParaRPr lang="en-US" sz="1200" dirty="0">
              <a:solidFill>
                <a:schemeClr val="tx2"/>
              </a:solidFill>
            </a:endParaRPr>
          </a:p>
        </p:txBody>
      </p:sp>
      <p:sp>
        <p:nvSpPr>
          <p:cNvPr id="18" name="Rectangle 17">
            <a:extLst>
              <a:ext uri="{FF2B5EF4-FFF2-40B4-BE49-F238E27FC236}">
                <a16:creationId xmlns:a16="http://schemas.microsoft.com/office/drawing/2014/main" id="{CE48BBBD-E207-DD46-9585-67CDF5BAC79C}"/>
              </a:ext>
            </a:extLst>
          </p:cNvPr>
          <p:cNvSpPr/>
          <p:nvPr/>
        </p:nvSpPr>
        <p:spPr>
          <a:xfrm>
            <a:off x="5530603" y="1925259"/>
            <a:ext cx="5999574" cy="3785652"/>
          </a:xfrm>
          <a:prstGeom prst="rect">
            <a:avLst/>
          </a:prstGeom>
        </p:spPr>
        <p:txBody>
          <a:bodyPr wrap="square">
            <a:spAutoFit/>
          </a:bodyPr>
          <a:lstStyle/>
          <a:p>
            <a:pPr marL="342900" indent="-342900">
              <a:buFont typeface="Arial" panose="020B0604020202020204" pitchFamily="34" charset="0"/>
              <a:buChar char="•"/>
            </a:pPr>
            <a:r>
              <a:rPr lang="es-MX" sz="2000" dirty="0">
                <a:solidFill>
                  <a:srgbClr val="152D53"/>
                </a:solidFill>
              </a:rPr>
              <a:t>Sistema de Bibliotecas y la Facultad de Teología de la Pontificia Universidad Católica de Chile.</a:t>
            </a:r>
            <a:endParaRPr lang="es-CO" sz="2000" dirty="0">
              <a:solidFill>
                <a:srgbClr val="152D53"/>
              </a:solidFill>
            </a:endParaRPr>
          </a:p>
          <a:p>
            <a:pPr marL="342900" indent="-342900">
              <a:buFont typeface="Arial" panose="020B0604020202020204" pitchFamily="34" charset="0"/>
              <a:buChar char="•"/>
            </a:pPr>
            <a:endParaRPr lang="es-CO" sz="2000" dirty="0">
              <a:solidFill>
                <a:srgbClr val="152D53"/>
              </a:solidFill>
            </a:endParaRPr>
          </a:p>
          <a:p>
            <a:pPr marL="342900" indent="-342900">
              <a:buFont typeface="Arial" panose="020B0604020202020204" pitchFamily="34" charset="0"/>
              <a:buChar char="•"/>
            </a:pPr>
            <a:r>
              <a:rPr lang="es-CO" sz="2000" dirty="0">
                <a:solidFill>
                  <a:srgbClr val="152D53"/>
                </a:solidFill>
              </a:rPr>
              <a:t>137 títulos de revistas latinoamericanas </a:t>
            </a:r>
          </a:p>
          <a:p>
            <a:pPr marL="342900" indent="-342900">
              <a:buFont typeface="Arial" panose="020B0604020202020204" pitchFamily="34" charset="0"/>
              <a:buChar char="•"/>
            </a:pPr>
            <a:endParaRPr lang="es-CO" sz="2000" dirty="0">
              <a:solidFill>
                <a:srgbClr val="152D53"/>
              </a:solidFill>
            </a:endParaRPr>
          </a:p>
          <a:p>
            <a:pPr marL="342900" indent="-342900">
              <a:buFont typeface="Arial" panose="020B0604020202020204" pitchFamily="34" charset="0"/>
              <a:buChar char="•"/>
            </a:pPr>
            <a:r>
              <a:rPr lang="es-CO" sz="2000" dirty="0">
                <a:solidFill>
                  <a:srgbClr val="152D53"/>
                </a:solidFill>
              </a:rPr>
              <a:t>Corpus inédito de información sobre teología en América Latina.</a:t>
            </a:r>
          </a:p>
          <a:p>
            <a:pPr marL="342900" indent="-342900">
              <a:buFont typeface="Arial" panose="020B0604020202020204" pitchFamily="34" charset="0"/>
              <a:buChar char="•"/>
            </a:pPr>
            <a:endParaRPr lang="es-CO" sz="2000" dirty="0">
              <a:solidFill>
                <a:srgbClr val="152D53"/>
              </a:solidFill>
            </a:endParaRPr>
          </a:p>
          <a:p>
            <a:pPr marL="342900" indent="-342900">
              <a:buFont typeface="Arial" panose="020B0604020202020204" pitchFamily="34" charset="0"/>
              <a:buChar char="•"/>
            </a:pPr>
            <a:r>
              <a:rPr lang="es-CO" sz="2000" dirty="0">
                <a:solidFill>
                  <a:srgbClr val="152D53"/>
                </a:solidFill>
              </a:rPr>
              <a:t>Una perspectiva del pensamiento </a:t>
            </a:r>
            <a:r>
              <a:rPr lang="en-US" sz="2000" dirty="0" err="1">
                <a:solidFill>
                  <a:srgbClr val="152D53"/>
                </a:solidFill>
              </a:rPr>
              <a:t>teológico</a:t>
            </a:r>
            <a:r>
              <a:rPr lang="en-US" sz="2000" dirty="0">
                <a:solidFill>
                  <a:srgbClr val="152D53"/>
                </a:solidFill>
              </a:rPr>
              <a:t>-pastoral </a:t>
            </a:r>
            <a:r>
              <a:rPr lang="en-US" sz="2000" dirty="0" err="1">
                <a:solidFill>
                  <a:srgbClr val="152D53"/>
                </a:solidFill>
              </a:rPr>
              <a:t>latinoamericano</a:t>
            </a:r>
            <a:r>
              <a:rPr lang="en-US" dirty="0">
                <a:solidFill>
                  <a:srgbClr val="152D53"/>
                </a:solidFill>
              </a:rPr>
              <a:t>. </a:t>
            </a:r>
          </a:p>
          <a:p>
            <a:br>
              <a:rPr lang="en-US" sz="2000" dirty="0">
                <a:solidFill>
                  <a:srgbClr val="152D53"/>
                </a:solidFill>
              </a:rPr>
            </a:br>
            <a:endParaRPr lang="es-CO" sz="2000" dirty="0">
              <a:solidFill>
                <a:srgbClr val="152D53"/>
              </a:solidFill>
            </a:endParaRPr>
          </a:p>
        </p:txBody>
      </p:sp>
      <p:sp>
        <p:nvSpPr>
          <p:cNvPr id="2" name="Rectángulo 1"/>
          <p:cNvSpPr/>
          <p:nvPr/>
        </p:nvSpPr>
        <p:spPr>
          <a:xfrm>
            <a:off x="3190875" y="609599"/>
            <a:ext cx="9001125" cy="419101"/>
          </a:xfrm>
          <a:prstGeom prst="rect">
            <a:avLst/>
          </a:prstGeom>
          <a:solidFill>
            <a:srgbClr val="339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400" dirty="0"/>
          </a:p>
        </p:txBody>
      </p:sp>
      <p:sp>
        <p:nvSpPr>
          <p:cNvPr id="11" name="Rectángulo 10"/>
          <p:cNvSpPr/>
          <p:nvPr/>
        </p:nvSpPr>
        <p:spPr>
          <a:xfrm>
            <a:off x="665357" y="1644076"/>
            <a:ext cx="4474722" cy="4474722"/>
          </a:xfrm>
          <a:prstGeom prst="rect">
            <a:avLst/>
          </a:prstGeom>
          <a:noFill/>
          <a:ln w="19050">
            <a:solidFill>
              <a:srgbClr val="3391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400" dirty="0"/>
          </a:p>
        </p:txBody>
      </p:sp>
      <p:sp>
        <p:nvSpPr>
          <p:cNvPr id="24" name="Rectángulo 23"/>
          <p:cNvSpPr/>
          <p:nvPr/>
        </p:nvSpPr>
        <p:spPr>
          <a:xfrm>
            <a:off x="284357" y="440139"/>
            <a:ext cx="3601843" cy="765749"/>
          </a:xfrm>
          <a:prstGeom prst="rect">
            <a:avLst/>
          </a:prstGeom>
          <a:noFill/>
          <a:ln w="19050">
            <a:solidFill>
              <a:srgbClr val="FEC6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400" dirty="0"/>
          </a:p>
        </p:txBody>
      </p:sp>
    </p:spTree>
    <p:extLst>
      <p:ext uri="{BB962C8B-B14F-4D97-AF65-F5344CB8AC3E}">
        <p14:creationId xmlns:p14="http://schemas.microsoft.com/office/powerpoint/2010/main" val="2452780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73030-E1EC-2247-B6F6-3A5EFCAB7180}"/>
              </a:ext>
            </a:extLst>
          </p:cNvPr>
          <p:cNvSpPr>
            <a:spLocks noGrp="1"/>
          </p:cNvSpPr>
          <p:nvPr>
            <p:ph type="title"/>
          </p:nvPr>
        </p:nvSpPr>
        <p:spPr>
          <a:xfrm>
            <a:off x="426481" y="473336"/>
            <a:ext cx="7643191" cy="707923"/>
          </a:xfrm>
        </p:spPr>
        <p:txBody>
          <a:bodyPr/>
          <a:lstStyle/>
          <a:p>
            <a:r>
              <a:rPr lang="es-CO" dirty="0"/>
              <a:t>SELADOC	</a:t>
            </a:r>
          </a:p>
        </p:txBody>
      </p:sp>
      <p:sp>
        <p:nvSpPr>
          <p:cNvPr id="6" name="TextBox 5">
            <a:extLst>
              <a:ext uri="{FF2B5EF4-FFF2-40B4-BE49-F238E27FC236}">
                <a16:creationId xmlns:a16="http://schemas.microsoft.com/office/drawing/2014/main" id="{C8F73D76-CBE0-7B43-84C2-5BBB1F0C227C}"/>
              </a:ext>
            </a:extLst>
          </p:cNvPr>
          <p:cNvSpPr txBox="1"/>
          <p:nvPr/>
        </p:nvSpPr>
        <p:spPr>
          <a:xfrm>
            <a:off x="646482" y="1317522"/>
            <a:ext cx="5668593" cy="5262979"/>
          </a:xfrm>
          <a:prstGeom prst="rect">
            <a:avLst/>
          </a:prstGeom>
          <a:noFill/>
        </p:spPr>
        <p:txBody>
          <a:bodyPr wrap="square" rtlCol="0">
            <a:spAutoFit/>
          </a:bodyPr>
          <a:lstStyle/>
          <a:p>
            <a:pPr marL="342900" indent="-342900">
              <a:buFont typeface="Arial" panose="020B0604020202020204" pitchFamily="34" charset="0"/>
              <a:buChar char="•"/>
            </a:pPr>
            <a:r>
              <a:rPr lang="es-MX" sz="2000" b="1" dirty="0">
                <a:solidFill>
                  <a:srgbClr val="152D53"/>
                </a:solidFill>
              </a:rPr>
              <a:t>68 revistas </a:t>
            </a:r>
            <a:r>
              <a:rPr lang="es-MX" sz="2000" dirty="0">
                <a:solidFill>
                  <a:srgbClr val="152D53"/>
                </a:solidFill>
              </a:rPr>
              <a:t>indexadas en Scopus, WOS, Dialnet, Scielo, Index Theologicus, Pascal/Francis y/o ATLA</a:t>
            </a:r>
          </a:p>
          <a:p>
            <a:pPr marL="342900" indent="-342900">
              <a:buFont typeface="Arial" panose="020B0604020202020204" pitchFamily="34" charset="0"/>
              <a:buChar char="•"/>
            </a:pPr>
            <a:endParaRPr lang="es-MX" sz="2000" b="1" dirty="0">
              <a:solidFill>
                <a:srgbClr val="152D53"/>
              </a:solidFill>
            </a:endParaRPr>
          </a:p>
          <a:p>
            <a:pPr marL="342900" indent="-342900">
              <a:buFont typeface="Arial" panose="020B0604020202020204" pitchFamily="34" charset="0"/>
              <a:buChar char="•"/>
            </a:pPr>
            <a:r>
              <a:rPr lang="es-MX" sz="2000" b="1" dirty="0">
                <a:solidFill>
                  <a:srgbClr val="152D53"/>
                </a:solidFill>
              </a:rPr>
              <a:t>69 revistas </a:t>
            </a:r>
            <a:r>
              <a:rPr lang="es-MX" sz="2000" dirty="0">
                <a:solidFill>
                  <a:srgbClr val="152D53"/>
                </a:solidFill>
              </a:rPr>
              <a:t>exclusivas</a:t>
            </a:r>
          </a:p>
          <a:p>
            <a:pPr marL="342900" indent="-342900">
              <a:buFont typeface="Arial" panose="020B0604020202020204" pitchFamily="34" charset="0"/>
              <a:buChar char="•"/>
            </a:pPr>
            <a:endParaRPr lang="es-MX" sz="2000" dirty="0">
              <a:solidFill>
                <a:srgbClr val="152D53"/>
              </a:solidFill>
            </a:endParaRPr>
          </a:p>
          <a:p>
            <a:pPr marL="342900" indent="-342900">
              <a:buFont typeface="Arial" panose="020B0604020202020204" pitchFamily="34" charset="0"/>
              <a:buChar char="•"/>
            </a:pPr>
            <a:r>
              <a:rPr lang="es-MX" sz="2000" b="1" dirty="0">
                <a:solidFill>
                  <a:srgbClr val="152D53"/>
                </a:solidFill>
              </a:rPr>
              <a:t>94,000 registros </a:t>
            </a:r>
            <a:r>
              <a:rPr lang="es-MX" sz="2000" dirty="0">
                <a:solidFill>
                  <a:srgbClr val="152D53"/>
                </a:solidFill>
              </a:rPr>
              <a:t>bibliográficos y analíticos</a:t>
            </a:r>
          </a:p>
          <a:p>
            <a:pPr marL="342900" indent="-342900">
              <a:buFont typeface="Arial" panose="020B0604020202020204" pitchFamily="34" charset="0"/>
              <a:buChar char="•"/>
            </a:pPr>
            <a:endParaRPr lang="es-MX" sz="2000" dirty="0">
              <a:solidFill>
                <a:srgbClr val="152D53"/>
              </a:solidFill>
            </a:endParaRPr>
          </a:p>
          <a:p>
            <a:pPr marL="342900" indent="-342900">
              <a:buClr>
                <a:schemeClr val="accent1"/>
              </a:buClr>
              <a:buSzPts val="2600"/>
              <a:buFont typeface="Arial" panose="020B0604020202020204" pitchFamily="34" charset="0"/>
              <a:buChar char="•"/>
            </a:pPr>
            <a:r>
              <a:rPr lang="es-MX" sz="2000" dirty="0">
                <a:solidFill>
                  <a:srgbClr val="152D53"/>
                </a:solidFill>
              </a:rPr>
              <a:t>Contenido en español, portugués, italiano, inglés y francés en: </a:t>
            </a:r>
          </a:p>
          <a:p>
            <a:pPr>
              <a:buClr>
                <a:schemeClr val="accent1"/>
              </a:buClr>
              <a:buSzPts val="2600"/>
            </a:pPr>
            <a:endParaRPr lang="es-MX" sz="2000" dirty="0">
              <a:solidFill>
                <a:srgbClr val="152D53"/>
              </a:solidFill>
            </a:endParaRPr>
          </a:p>
          <a:p>
            <a:pPr marL="1257300" lvl="2" indent="-342900">
              <a:buClr>
                <a:schemeClr val="accent1"/>
              </a:buClr>
              <a:buSzPts val="2600"/>
              <a:buFont typeface="Courier New" panose="02070309020205020404" pitchFamily="49" charset="0"/>
              <a:buChar char="o"/>
            </a:pPr>
            <a:r>
              <a:rPr lang="es-ES" sz="1400" dirty="0">
                <a:solidFill>
                  <a:srgbClr val="152D53"/>
                </a:solidFill>
              </a:rPr>
              <a:t>Teología de la liberación</a:t>
            </a:r>
          </a:p>
          <a:p>
            <a:pPr marL="1257300" lvl="2" indent="-342900">
              <a:buClr>
                <a:schemeClr val="accent1"/>
              </a:buClr>
              <a:buSzPts val="2600"/>
              <a:buFont typeface="Courier New" panose="02070309020205020404" pitchFamily="49" charset="0"/>
              <a:buChar char="o"/>
            </a:pPr>
            <a:r>
              <a:rPr lang="es-ES" sz="1400" dirty="0">
                <a:solidFill>
                  <a:srgbClr val="152D53"/>
                </a:solidFill>
              </a:rPr>
              <a:t>Movimientos sociales </a:t>
            </a:r>
          </a:p>
          <a:p>
            <a:pPr marL="1257300" lvl="2" indent="-342900">
              <a:buClr>
                <a:schemeClr val="accent1"/>
              </a:buClr>
              <a:buSzPts val="2600"/>
              <a:buFont typeface="Courier New" panose="02070309020205020404" pitchFamily="49" charset="0"/>
              <a:buChar char="o"/>
            </a:pPr>
            <a:r>
              <a:rPr lang="es-ES" sz="1400" dirty="0">
                <a:solidFill>
                  <a:srgbClr val="152D53"/>
                </a:solidFill>
              </a:rPr>
              <a:t>Religiosidad popular</a:t>
            </a:r>
          </a:p>
          <a:p>
            <a:pPr marL="1257300" lvl="2" indent="-342900">
              <a:buClr>
                <a:schemeClr val="accent1"/>
              </a:buClr>
              <a:buSzPts val="2600"/>
              <a:buFont typeface="Courier New" panose="02070309020205020404" pitchFamily="49" charset="0"/>
              <a:buChar char="o"/>
            </a:pPr>
            <a:r>
              <a:rPr lang="es-ES" sz="1400" dirty="0">
                <a:solidFill>
                  <a:srgbClr val="152D53"/>
                </a:solidFill>
              </a:rPr>
              <a:t>Vida pastoral </a:t>
            </a:r>
          </a:p>
          <a:p>
            <a:pPr marL="1257300" lvl="2" indent="-342900">
              <a:buClr>
                <a:schemeClr val="accent1"/>
              </a:buClr>
              <a:buSzPts val="2600"/>
              <a:buFont typeface="Courier New" panose="02070309020205020404" pitchFamily="49" charset="0"/>
              <a:buChar char="o"/>
            </a:pPr>
            <a:r>
              <a:rPr lang="es-ES" sz="1400" dirty="0">
                <a:solidFill>
                  <a:srgbClr val="152D53"/>
                </a:solidFill>
              </a:rPr>
              <a:t>Ética </a:t>
            </a:r>
          </a:p>
          <a:p>
            <a:pPr marL="1257300" lvl="2" indent="-342900">
              <a:buClr>
                <a:schemeClr val="accent1"/>
              </a:buClr>
              <a:buSzPts val="2600"/>
              <a:buFont typeface="Courier New" panose="02070309020205020404" pitchFamily="49" charset="0"/>
              <a:buChar char="o"/>
            </a:pPr>
            <a:r>
              <a:rPr lang="es-ES" sz="1400" dirty="0">
                <a:solidFill>
                  <a:srgbClr val="152D53"/>
                </a:solidFill>
              </a:rPr>
              <a:t>Historia</a:t>
            </a:r>
          </a:p>
          <a:p>
            <a:pPr marL="1257300" lvl="2" indent="-342900">
              <a:buClr>
                <a:schemeClr val="accent1"/>
              </a:buClr>
              <a:buSzPts val="2600"/>
              <a:buFont typeface="Courier New" panose="02070309020205020404" pitchFamily="49" charset="0"/>
              <a:buChar char="o"/>
            </a:pPr>
            <a:r>
              <a:rPr lang="es-ES" sz="1400" dirty="0">
                <a:solidFill>
                  <a:srgbClr val="152D53"/>
                </a:solidFill>
              </a:rPr>
              <a:t>Filosofía</a:t>
            </a:r>
            <a:endParaRPr lang="es-MX" sz="1400" dirty="0">
              <a:solidFill>
                <a:srgbClr val="152D53"/>
              </a:solidFill>
            </a:endParaRPr>
          </a:p>
          <a:p>
            <a:pPr marL="285750" indent="-285750">
              <a:buFont typeface="Arial" panose="020B0604020202020204" pitchFamily="34" charset="0"/>
              <a:buChar char="•"/>
            </a:pPr>
            <a:endParaRPr lang="en-US" dirty="0">
              <a:solidFill>
                <a:srgbClr val="152D53"/>
              </a:solidFill>
            </a:endParaRPr>
          </a:p>
        </p:txBody>
      </p:sp>
      <p:pic>
        <p:nvPicPr>
          <p:cNvPr id="7" name="Picture 6">
            <a:extLst>
              <a:ext uri="{FF2B5EF4-FFF2-40B4-BE49-F238E27FC236}">
                <a16:creationId xmlns:a16="http://schemas.microsoft.com/office/drawing/2014/main" id="{D25C1E97-7DF9-0B4B-8906-9B5926E7577B}"/>
              </a:ext>
            </a:extLst>
          </p:cNvPr>
          <p:cNvPicPr>
            <a:picLocks noChangeAspect="1"/>
          </p:cNvPicPr>
          <p:nvPr/>
        </p:nvPicPr>
        <p:blipFill rotWithShape="1">
          <a:blip r:embed="rId2"/>
          <a:srcRect l="33098" t="27707" r="20989"/>
          <a:stretch/>
        </p:blipFill>
        <p:spPr>
          <a:xfrm>
            <a:off x="7296314" y="1656948"/>
            <a:ext cx="4506861" cy="4727716"/>
          </a:xfrm>
          <a:prstGeom prst="rect">
            <a:avLst/>
          </a:prstGeom>
        </p:spPr>
      </p:pic>
      <p:sp>
        <p:nvSpPr>
          <p:cNvPr id="12" name="Rectángulo 11"/>
          <p:cNvSpPr/>
          <p:nvPr/>
        </p:nvSpPr>
        <p:spPr>
          <a:xfrm>
            <a:off x="5962650" y="609599"/>
            <a:ext cx="6229350" cy="419101"/>
          </a:xfrm>
          <a:prstGeom prst="rect">
            <a:avLst/>
          </a:prstGeom>
          <a:solidFill>
            <a:srgbClr val="339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400" dirty="0"/>
          </a:p>
        </p:txBody>
      </p:sp>
      <p:sp>
        <p:nvSpPr>
          <p:cNvPr id="30" name="Rectángulo 29"/>
          <p:cNvSpPr/>
          <p:nvPr/>
        </p:nvSpPr>
        <p:spPr>
          <a:xfrm>
            <a:off x="284357" y="440139"/>
            <a:ext cx="6030718" cy="765749"/>
          </a:xfrm>
          <a:prstGeom prst="rect">
            <a:avLst/>
          </a:prstGeom>
          <a:noFill/>
          <a:ln w="19050">
            <a:solidFill>
              <a:srgbClr val="FEC6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400" dirty="0"/>
          </a:p>
        </p:txBody>
      </p:sp>
    </p:spTree>
    <p:extLst>
      <p:ext uri="{BB962C8B-B14F-4D97-AF65-F5344CB8AC3E}">
        <p14:creationId xmlns:p14="http://schemas.microsoft.com/office/powerpoint/2010/main" val="2799014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5F73030-E1EC-2247-B6F6-3A5EFCAB7180}"/>
              </a:ext>
            </a:extLst>
          </p:cNvPr>
          <p:cNvSpPr txBox="1">
            <a:spLocks/>
          </p:cNvSpPr>
          <p:nvPr/>
        </p:nvSpPr>
        <p:spPr>
          <a:xfrm>
            <a:off x="426481" y="473336"/>
            <a:ext cx="9555719" cy="707923"/>
          </a:xfrm>
          <a:prstGeom prst="rect">
            <a:avLst/>
          </a:prstGeom>
        </p:spPr>
        <p:txBody>
          <a:bodyPr vert="horz" lIns="91440" tIns="45720" rIns="91440" bIns="45720" rtlCol="0" anchor="t">
            <a:noAutofit/>
          </a:bodyPr>
          <a:lstStyle>
            <a:lvl1pPr algn="l" defTabSz="914400" rtl="0" eaLnBrk="1" latinLnBrk="0" hangingPunct="1">
              <a:lnSpc>
                <a:spcPct val="110000"/>
              </a:lnSpc>
              <a:spcBef>
                <a:spcPct val="0"/>
              </a:spcBef>
              <a:buNone/>
              <a:defRPr sz="3200" b="0" kern="1200">
                <a:solidFill>
                  <a:schemeClr val="accent1"/>
                </a:solidFill>
                <a:latin typeface="+mj-lt"/>
                <a:ea typeface="+mj-ea"/>
                <a:cs typeface="+mj-cs"/>
              </a:defRPr>
            </a:lvl1pPr>
          </a:lstStyle>
          <a:p>
            <a:r>
              <a:rPr lang="es-CO" dirty="0"/>
              <a:t>SELADOC: contenido de toda la regi</a:t>
            </a:r>
            <a:r>
              <a:rPr lang="es-CO" dirty="0">
                <a:latin typeface="Arial" panose="020B0604020202020204" pitchFamily="34" charset="0"/>
                <a:cs typeface="Arial" panose="020B0604020202020204" pitchFamily="34" charset="0"/>
              </a:rPr>
              <a:t>ón</a:t>
            </a:r>
            <a:endParaRPr lang="es-CO" dirty="0"/>
          </a:p>
        </p:txBody>
      </p:sp>
      <p:sp>
        <p:nvSpPr>
          <p:cNvPr id="6" name="Rectángulo 5"/>
          <p:cNvSpPr/>
          <p:nvPr/>
        </p:nvSpPr>
        <p:spPr>
          <a:xfrm>
            <a:off x="9340502" y="609599"/>
            <a:ext cx="2851498" cy="419101"/>
          </a:xfrm>
          <a:prstGeom prst="rect">
            <a:avLst/>
          </a:prstGeom>
          <a:solidFill>
            <a:srgbClr val="339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400" dirty="0"/>
          </a:p>
        </p:txBody>
      </p:sp>
      <p:sp>
        <p:nvSpPr>
          <p:cNvPr id="7" name="Rectángulo 6"/>
          <p:cNvSpPr/>
          <p:nvPr/>
        </p:nvSpPr>
        <p:spPr>
          <a:xfrm>
            <a:off x="284357" y="440139"/>
            <a:ext cx="9297793" cy="765749"/>
          </a:xfrm>
          <a:prstGeom prst="rect">
            <a:avLst/>
          </a:prstGeom>
          <a:noFill/>
          <a:ln w="19050">
            <a:solidFill>
              <a:srgbClr val="FEC6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400"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6673" y="1205952"/>
            <a:ext cx="5057791" cy="5652048"/>
          </a:xfrm>
          <a:prstGeom prst="rect">
            <a:avLst/>
          </a:prstGeom>
        </p:spPr>
      </p:pic>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6800" y="4792893"/>
            <a:ext cx="376812" cy="376812"/>
          </a:xfrm>
          <a:prstGeom prst="rect">
            <a:avLst/>
          </a:prstGeom>
        </p:spPr>
      </p:pic>
      <p:pic>
        <p:nvPicPr>
          <p:cNvPr id="3" name="Imagen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0367" y="4214477"/>
            <a:ext cx="376812" cy="376812"/>
          </a:xfrm>
          <a:prstGeom prst="rect">
            <a:avLst/>
          </a:prstGeom>
        </p:spPr>
      </p:pic>
      <p:pic>
        <p:nvPicPr>
          <p:cNvPr id="9" name="Imagen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16265" y="3636061"/>
            <a:ext cx="376812" cy="376812"/>
          </a:xfrm>
          <a:prstGeom prst="rect">
            <a:avLst/>
          </a:prstGeom>
        </p:spPr>
      </p:pic>
      <p:pic>
        <p:nvPicPr>
          <p:cNvPr id="11" name="Imagen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69575" y="4805599"/>
            <a:ext cx="376812" cy="376812"/>
          </a:xfrm>
          <a:prstGeom prst="rect">
            <a:avLst/>
          </a:prstGeom>
        </p:spPr>
      </p:pic>
      <p:pic>
        <p:nvPicPr>
          <p:cNvPr id="12" name="Imagen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19575" y="3050838"/>
            <a:ext cx="376812" cy="376812"/>
          </a:xfrm>
          <a:prstGeom prst="rect">
            <a:avLst/>
          </a:prstGeom>
        </p:spPr>
      </p:pic>
      <p:pic>
        <p:nvPicPr>
          <p:cNvPr id="13" name="Imagen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48603" y="2738969"/>
            <a:ext cx="376812" cy="376812"/>
          </a:xfrm>
          <a:prstGeom prst="rect">
            <a:avLst/>
          </a:prstGeom>
        </p:spPr>
      </p:pic>
      <p:pic>
        <p:nvPicPr>
          <p:cNvPr id="14" name="Imagen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85030" y="1886567"/>
            <a:ext cx="376812" cy="376812"/>
          </a:xfrm>
          <a:prstGeom prst="rect">
            <a:avLst/>
          </a:prstGeom>
        </p:spPr>
      </p:pic>
      <p:pic>
        <p:nvPicPr>
          <p:cNvPr id="15" name="Imagen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69575" y="3532854"/>
            <a:ext cx="376812" cy="376812"/>
          </a:xfrm>
          <a:prstGeom prst="rect">
            <a:avLst/>
          </a:prstGeom>
        </p:spPr>
      </p:pic>
      <p:pic>
        <p:nvPicPr>
          <p:cNvPr id="16" name="Imagen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338012" y="2390990"/>
            <a:ext cx="376812" cy="376812"/>
          </a:xfrm>
          <a:prstGeom prst="rect">
            <a:avLst/>
          </a:prstGeom>
        </p:spPr>
      </p:pic>
      <p:pic>
        <p:nvPicPr>
          <p:cNvPr id="18" name="Imagen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738340" y="1966423"/>
            <a:ext cx="376812" cy="376812"/>
          </a:xfrm>
          <a:prstGeom prst="rect">
            <a:avLst/>
          </a:prstGeom>
        </p:spPr>
      </p:pic>
      <p:pic>
        <p:nvPicPr>
          <p:cNvPr id="19" name="Imagen 1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676679" y="2391344"/>
            <a:ext cx="376812" cy="376812"/>
          </a:xfrm>
          <a:prstGeom prst="rect">
            <a:avLst/>
          </a:prstGeom>
        </p:spPr>
      </p:pic>
      <p:pic>
        <p:nvPicPr>
          <p:cNvPr id="20" name="Imagen 1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019930" y="4310970"/>
            <a:ext cx="376812" cy="376812"/>
          </a:xfrm>
          <a:prstGeom prst="rect">
            <a:avLst/>
          </a:prstGeom>
        </p:spPr>
      </p:pic>
      <p:pic>
        <p:nvPicPr>
          <p:cNvPr id="21" name="Imagen 2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236878" y="3961270"/>
            <a:ext cx="376812" cy="376812"/>
          </a:xfrm>
          <a:prstGeom prst="rect">
            <a:avLst/>
          </a:prstGeom>
        </p:spPr>
      </p:pic>
      <p:pic>
        <p:nvPicPr>
          <p:cNvPr id="22" name="Imagen 2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640882" y="2165596"/>
            <a:ext cx="376812" cy="376812"/>
          </a:xfrm>
          <a:prstGeom prst="rect">
            <a:avLst/>
          </a:prstGeom>
        </p:spPr>
      </p:pic>
      <p:pic>
        <p:nvPicPr>
          <p:cNvPr id="23" name="Imagen 2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248346" y="4685879"/>
            <a:ext cx="376812" cy="376812"/>
          </a:xfrm>
          <a:prstGeom prst="rect">
            <a:avLst/>
          </a:prstGeom>
        </p:spPr>
      </p:pic>
      <p:pic>
        <p:nvPicPr>
          <p:cNvPr id="24" name="Imagen 23"/>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600367" y="2712924"/>
            <a:ext cx="376812" cy="376812"/>
          </a:xfrm>
          <a:prstGeom prst="rect">
            <a:avLst/>
          </a:prstGeom>
        </p:spPr>
      </p:pic>
      <p:sp>
        <p:nvSpPr>
          <p:cNvPr id="25" name="Rectángulo 24"/>
          <p:cNvSpPr/>
          <p:nvPr/>
        </p:nvSpPr>
        <p:spPr>
          <a:xfrm>
            <a:off x="6096572" y="5358580"/>
            <a:ext cx="1207840" cy="414365"/>
          </a:xfrm>
          <a:prstGeom prst="rect">
            <a:avLst/>
          </a:prstGeom>
          <a:noFill/>
          <a:ln>
            <a:solidFill>
              <a:srgbClr val="77BD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200" dirty="0">
                <a:solidFill>
                  <a:schemeClr val="tx1">
                    <a:lumMod val="50000"/>
                    <a:lumOff val="50000"/>
                  </a:schemeClr>
                </a:solidFill>
              </a:rPr>
              <a:t>Argentina</a:t>
            </a:r>
          </a:p>
          <a:p>
            <a:pPr algn="ctr"/>
            <a:r>
              <a:rPr lang="es-CL" sz="1200" dirty="0">
                <a:solidFill>
                  <a:schemeClr val="tx1">
                    <a:lumMod val="50000"/>
                    <a:lumOff val="50000"/>
                  </a:schemeClr>
                </a:solidFill>
              </a:rPr>
              <a:t>20</a:t>
            </a:r>
          </a:p>
        </p:txBody>
      </p:sp>
      <p:sp>
        <p:nvSpPr>
          <p:cNvPr id="26" name="Rectángulo 25"/>
          <p:cNvSpPr/>
          <p:nvPr/>
        </p:nvSpPr>
        <p:spPr>
          <a:xfrm>
            <a:off x="7081795" y="4414986"/>
            <a:ext cx="1207840" cy="414365"/>
          </a:xfrm>
          <a:prstGeom prst="rect">
            <a:avLst/>
          </a:prstGeom>
          <a:noFill/>
          <a:ln>
            <a:solidFill>
              <a:srgbClr val="77BD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200" dirty="0">
                <a:solidFill>
                  <a:schemeClr val="tx1">
                    <a:lumMod val="50000"/>
                    <a:lumOff val="50000"/>
                  </a:schemeClr>
                </a:solidFill>
              </a:rPr>
              <a:t>Paraguay</a:t>
            </a:r>
          </a:p>
          <a:p>
            <a:pPr algn="ctr"/>
            <a:r>
              <a:rPr lang="es-CL" sz="1200" dirty="0">
                <a:solidFill>
                  <a:schemeClr val="tx1">
                    <a:lumMod val="50000"/>
                    <a:lumOff val="50000"/>
                  </a:schemeClr>
                </a:solidFill>
              </a:rPr>
              <a:t>1</a:t>
            </a:r>
          </a:p>
        </p:txBody>
      </p:sp>
      <p:sp>
        <p:nvSpPr>
          <p:cNvPr id="27" name="Rectángulo 26"/>
          <p:cNvSpPr/>
          <p:nvPr/>
        </p:nvSpPr>
        <p:spPr>
          <a:xfrm>
            <a:off x="7094682" y="4896241"/>
            <a:ext cx="1207840" cy="414365"/>
          </a:xfrm>
          <a:prstGeom prst="rect">
            <a:avLst/>
          </a:prstGeom>
          <a:noFill/>
          <a:ln>
            <a:solidFill>
              <a:srgbClr val="77BD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200" dirty="0">
                <a:solidFill>
                  <a:schemeClr val="tx1">
                    <a:lumMod val="50000"/>
                    <a:lumOff val="50000"/>
                  </a:schemeClr>
                </a:solidFill>
              </a:rPr>
              <a:t>Uruguay</a:t>
            </a:r>
          </a:p>
          <a:p>
            <a:pPr algn="ctr"/>
            <a:r>
              <a:rPr lang="es-CL" sz="1200" dirty="0">
                <a:solidFill>
                  <a:schemeClr val="tx1">
                    <a:lumMod val="50000"/>
                    <a:lumOff val="50000"/>
                  </a:schemeClr>
                </a:solidFill>
              </a:rPr>
              <a:t>2</a:t>
            </a:r>
          </a:p>
        </p:txBody>
      </p:sp>
      <p:sp>
        <p:nvSpPr>
          <p:cNvPr id="28" name="Rectángulo 27"/>
          <p:cNvSpPr/>
          <p:nvPr/>
        </p:nvSpPr>
        <p:spPr>
          <a:xfrm>
            <a:off x="7530967" y="3587580"/>
            <a:ext cx="1207840" cy="414365"/>
          </a:xfrm>
          <a:prstGeom prst="rect">
            <a:avLst/>
          </a:prstGeom>
          <a:noFill/>
          <a:ln>
            <a:solidFill>
              <a:srgbClr val="77BD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200" dirty="0">
                <a:solidFill>
                  <a:schemeClr val="tx1">
                    <a:lumMod val="50000"/>
                    <a:lumOff val="50000"/>
                  </a:schemeClr>
                </a:solidFill>
              </a:rPr>
              <a:t>Brasil</a:t>
            </a:r>
          </a:p>
          <a:p>
            <a:pPr algn="ctr"/>
            <a:r>
              <a:rPr lang="es-CL" sz="1200" dirty="0">
                <a:solidFill>
                  <a:schemeClr val="tx1">
                    <a:lumMod val="50000"/>
                    <a:lumOff val="50000"/>
                  </a:schemeClr>
                </a:solidFill>
              </a:rPr>
              <a:t>26</a:t>
            </a:r>
          </a:p>
        </p:txBody>
      </p:sp>
      <p:cxnSp>
        <p:nvCxnSpPr>
          <p:cNvPr id="30" name="Conector recto 29"/>
          <p:cNvCxnSpPr>
            <a:endCxn id="25" idx="0"/>
          </p:cNvCxnSpPr>
          <p:nvPr/>
        </p:nvCxnSpPr>
        <p:spPr>
          <a:xfrm>
            <a:off x="5896081" y="5127755"/>
            <a:ext cx="804411" cy="230825"/>
          </a:xfrm>
          <a:prstGeom prst="line">
            <a:avLst/>
          </a:prstGeom>
          <a:ln w="12700" cap="rnd">
            <a:solidFill>
              <a:srgbClr val="77BDC7"/>
            </a:solidFill>
            <a:round/>
          </a:ln>
        </p:spPr>
        <p:style>
          <a:lnRef idx="1">
            <a:schemeClr val="accent1"/>
          </a:lnRef>
          <a:fillRef idx="0">
            <a:schemeClr val="accent1"/>
          </a:fillRef>
          <a:effectRef idx="0">
            <a:schemeClr val="accent1"/>
          </a:effectRef>
          <a:fontRef idx="minor">
            <a:schemeClr val="tx1"/>
          </a:fontRef>
        </p:style>
      </p:cxnSp>
      <p:cxnSp>
        <p:nvCxnSpPr>
          <p:cNvPr id="32" name="Conector recto 31"/>
          <p:cNvCxnSpPr>
            <a:endCxn id="27" idx="1"/>
          </p:cNvCxnSpPr>
          <p:nvPr/>
        </p:nvCxnSpPr>
        <p:spPr>
          <a:xfrm>
            <a:off x="6544060" y="4870607"/>
            <a:ext cx="550622" cy="232817"/>
          </a:xfrm>
          <a:prstGeom prst="line">
            <a:avLst/>
          </a:prstGeom>
          <a:ln w="12700" cap="rnd">
            <a:solidFill>
              <a:srgbClr val="77BDC7"/>
            </a:solidFill>
            <a:round/>
          </a:ln>
        </p:spPr>
        <p:style>
          <a:lnRef idx="1">
            <a:schemeClr val="accent1"/>
          </a:lnRef>
          <a:fillRef idx="0">
            <a:schemeClr val="accent1"/>
          </a:fillRef>
          <a:effectRef idx="0">
            <a:schemeClr val="accent1"/>
          </a:effectRef>
          <a:fontRef idx="minor">
            <a:schemeClr val="tx1"/>
          </a:fontRef>
        </p:style>
      </p:cxnSp>
      <p:cxnSp>
        <p:nvCxnSpPr>
          <p:cNvPr id="34" name="Conector recto 33"/>
          <p:cNvCxnSpPr>
            <a:stCxn id="20" idx="3"/>
            <a:endCxn id="26" idx="1"/>
          </p:cNvCxnSpPr>
          <p:nvPr/>
        </p:nvCxnSpPr>
        <p:spPr>
          <a:xfrm>
            <a:off x="6396742" y="4499376"/>
            <a:ext cx="685053" cy="122793"/>
          </a:xfrm>
          <a:prstGeom prst="line">
            <a:avLst/>
          </a:prstGeom>
          <a:ln w="12700" cap="rnd">
            <a:solidFill>
              <a:srgbClr val="77BDC7"/>
            </a:solidFill>
            <a:round/>
          </a:ln>
        </p:spPr>
        <p:style>
          <a:lnRef idx="1">
            <a:schemeClr val="accent1"/>
          </a:lnRef>
          <a:fillRef idx="0">
            <a:schemeClr val="accent1"/>
          </a:fillRef>
          <a:effectRef idx="0">
            <a:schemeClr val="accent1"/>
          </a:effectRef>
          <a:fontRef idx="minor">
            <a:schemeClr val="tx1"/>
          </a:fontRef>
        </p:style>
      </p:cxnSp>
      <p:cxnSp>
        <p:nvCxnSpPr>
          <p:cNvPr id="36" name="Conector recto 35"/>
          <p:cNvCxnSpPr>
            <a:endCxn id="28" idx="1"/>
          </p:cNvCxnSpPr>
          <p:nvPr/>
        </p:nvCxnSpPr>
        <p:spPr>
          <a:xfrm flipV="1">
            <a:off x="6411979" y="3794763"/>
            <a:ext cx="1118988" cy="40961"/>
          </a:xfrm>
          <a:prstGeom prst="line">
            <a:avLst/>
          </a:prstGeom>
          <a:ln w="12700" cap="rnd">
            <a:solidFill>
              <a:srgbClr val="77BDC7"/>
            </a:solidFill>
            <a:round/>
          </a:ln>
        </p:spPr>
        <p:style>
          <a:lnRef idx="1">
            <a:schemeClr val="accent1"/>
          </a:lnRef>
          <a:fillRef idx="0">
            <a:schemeClr val="accent1"/>
          </a:fillRef>
          <a:effectRef idx="0">
            <a:schemeClr val="accent1"/>
          </a:effectRef>
          <a:fontRef idx="minor">
            <a:schemeClr val="tx1"/>
          </a:fontRef>
        </p:style>
      </p:cxnSp>
      <p:sp>
        <p:nvSpPr>
          <p:cNvPr id="37" name="Rectángulo 36"/>
          <p:cNvSpPr/>
          <p:nvPr/>
        </p:nvSpPr>
        <p:spPr>
          <a:xfrm>
            <a:off x="6283267" y="2511221"/>
            <a:ext cx="1207840" cy="414365"/>
          </a:xfrm>
          <a:prstGeom prst="rect">
            <a:avLst/>
          </a:prstGeom>
          <a:noFill/>
          <a:ln>
            <a:solidFill>
              <a:srgbClr val="77BD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200" dirty="0">
                <a:solidFill>
                  <a:schemeClr val="tx1">
                    <a:lumMod val="50000"/>
                    <a:lumOff val="50000"/>
                  </a:schemeClr>
                </a:solidFill>
              </a:rPr>
              <a:t>Venezuela</a:t>
            </a:r>
          </a:p>
          <a:p>
            <a:pPr algn="ctr"/>
            <a:r>
              <a:rPr lang="es-CL" sz="1200" dirty="0">
                <a:solidFill>
                  <a:schemeClr val="tx1">
                    <a:lumMod val="50000"/>
                    <a:lumOff val="50000"/>
                  </a:schemeClr>
                </a:solidFill>
              </a:rPr>
              <a:t>8</a:t>
            </a:r>
          </a:p>
        </p:txBody>
      </p:sp>
      <p:sp>
        <p:nvSpPr>
          <p:cNvPr id="38" name="Rectángulo 37"/>
          <p:cNvSpPr/>
          <p:nvPr/>
        </p:nvSpPr>
        <p:spPr>
          <a:xfrm>
            <a:off x="6283267" y="1939721"/>
            <a:ext cx="1207840" cy="414365"/>
          </a:xfrm>
          <a:prstGeom prst="rect">
            <a:avLst/>
          </a:prstGeom>
          <a:noFill/>
          <a:ln>
            <a:solidFill>
              <a:srgbClr val="77BD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200" dirty="0">
                <a:solidFill>
                  <a:schemeClr val="tx1">
                    <a:lumMod val="50000"/>
                    <a:lumOff val="50000"/>
                  </a:schemeClr>
                </a:solidFill>
              </a:rPr>
              <a:t>Puerto Rico</a:t>
            </a:r>
          </a:p>
          <a:p>
            <a:pPr algn="ctr"/>
            <a:r>
              <a:rPr lang="es-CL" sz="1200" dirty="0">
                <a:solidFill>
                  <a:schemeClr val="tx1">
                    <a:lumMod val="50000"/>
                    <a:lumOff val="50000"/>
                  </a:schemeClr>
                </a:solidFill>
              </a:rPr>
              <a:t>1</a:t>
            </a:r>
          </a:p>
        </p:txBody>
      </p:sp>
      <p:sp>
        <p:nvSpPr>
          <p:cNvPr id="39" name="Rectángulo 38"/>
          <p:cNvSpPr/>
          <p:nvPr/>
        </p:nvSpPr>
        <p:spPr>
          <a:xfrm>
            <a:off x="5136169" y="1433481"/>
            <a:ext cx="1207840" cy="414365"/>
          </a:xfrm>
          <a:prstGeom prst="rect">
            <a:avLst/>
          </a:prstGeom>
          <a:noFill/>
          <a:ln>
            <a:solidFill>
              <a:srgbClr val="77BD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200" dirty="0">
                <a:solidFill>
                  <a:schemeClr val="tx1">
                    <a:lumMod val="50000"/>
                    <a:lumOff val="50000"/>
                  </a:schemeClr>
                </a:solidFill>
              </a:rPr>
              <a:t>Cuba</a:t>
            </a:r>
          </a:p>
          <a:p>
            <a:pPr algn="ctr"/>
            <a:r>
              <a:rPr lang="es-CL" sz="1200" dirty="0">
                <a:solidFill>
                  <a:schemeClr val="tx1">
                    <a:lumMod val="50000"/>
                    <a:lumOff val="50000"/>
                  </a:schemeClr>
                </a:solidFill>
              </a:rPr>
              <a:t>2</a:t>
            </a:r>
          </a:p>
        </p:txBody>
      </p:sp>
      <p:cxnSp>
        <p:nvCxnSpPr>
          <p:cNvPr id="41" name="Conector recto 40"/>
          <p:cNvCxnSpPr>
            <a:cxnSpLocks/>
          </p:cNvCxnSpPr>
          <p:nvPr/>
        </p:nvCxnSpPr>
        <p:spPr>
          <a:xfrm flipV="1">
            <a:off x="5190446" y="2056426"/>
            <a:ext cx="561218" cy="2272"/>
          </a:xfrm>
          <a:prstGeom prst="line">
            <a:avLst/>
          </a:prstGeom>
          <a:ln w="12700" cap="rnd">
            <a:solidFill>
              <a:srgbClr val="77BDC7"/>
            </a:solidFill>
            <a:round/>
          </a:ln>
        </p:spPr>
        <p:style>
          <a:lnRef idx="1">
            <a:schemeClr val="accent1"/>
          </a:lnRef>
          <a:fillRef idx="0">
            <a:schemeClr val="accent1"/>
          </a:fillRef>
          <a:effectRef idx="0">
            <a:schemeClr val="accent1"/>
          </a:effectRef>
          <a:fontRef idx="minor">
            <a:schemeClr val="tx1"/>
          </a:fontRef>
        </p:style>
      </p:cxnSp>
      <p:cxnSp>
        <p:nvCxnSpPr>
          <p:cNvPr id="43" name="Conector recto 42"/>
          <p:cNvCxnSpPr>
            <a:endCxn id="38" idx="1"/>
          </p:cNvCxnSpPr>
          <p:nvPr/>
        </p:nvCxnSpPr>
        <p:spPr>
          <a:xfrm flipV="1">
            <a:off x="5936596" y="2146904"/>
            <a:ext cx="346671" cy="179119"/>
          </a:xfrm>
          <a:prstGeom prst="line">
            <a:avLst/>
          </a:prstGeom>
          <a:ln w="12700" cap="rnd">
            <a:solidFill>
              <a:srgbClr val="77BDC7"/>
            </a:solidFill>
            <a:round/>
          </a:ln>
        </p:spPr>
        <p:style>
          <a:lnRef idx="1">
            <a:schemeClr val="accent1"/>
          </a:lnRef>
          <a:fillRef idx="0">
            <a:schemeClr val="accent1"/>
          </a:fillRef>
          <a:effectRef idx="0">
            <a:schemeClr val="accent1"/>
          </a:effectRef>
          <a:fontRef idx="minor">
            <a:schemeClr val="tx1"/>
          </a:fontRef>
        </p:style>
      </p:cxnSp>
      <p:cxnSp>
        <p:nvCxnSpPr>
          <p:cNvPr id="45" name="Conector recto 44"/>
          <p:cNvCxnSpPr>
            <a:stCxn id="24" idx="3"/>
            <a:endCxn id="37" idx="1"/>
          </p:cNvCxnSpPr>
          <p:nvPr/>
        </p:nvCxnSpPr>
        <p:spPr>
          <a:xfrm flipV="1">
            <a:off x="5977179" y="2718404"/>
            <a:ext cx="306088" cy="182926"/>
          </a:xfrm>
          <a:prstGeom prst="line">
            <a:avLst/>
          </a:prstGeom>
          <a:ln w="12700" cap="rnd">
            <a:solidFill>
              <a:srgbClr val="77BDC7"/>
            </a:solidFill>
            <a:round/>
          </a:ln>
        </p:spPr>
        <p:style>
          <a:lnRef idx="1">
            <a:schemeClr val="accent1"/>
          </a:lnRef>
          <a:fillRef idx="0">
            <a:schemeClr val="accent1"/>
          </a:fillRef>
          <a:effectRef idx="0">
            <a:schemeClr val="accent1"/>
          </a:effectRef>
          <a:fontRef idx="minor">
            <a:schemeClr val="tx1"/>
          </a:fontRef>
        </p:style>
      </p:cxnSp>
      <p:sp>
        <p:nvSpPr>
          <p:cNvPr id="46" name="Rectángulo 45"/>
          <p:cNvSpPr/>
          <p:nvPr/>
        </p:nvSpPr>
        <p:spPr>
          <a:xfrm>
            <a:off x="2494752" y="1931337"/>
            <a:ext cx="1207840" cy="414365"/>
          </a:xfrm>
          <a:prstGeom prst="rect">
            <a:avLst/>
          </a:prstGeom>
          <a:noFill/>
          <a:ln>
            <a:solidFill>
              <a:srgbClr val="77BD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200" dirty="0">
                <a:solidFill>
                  <a:schemeClr val="tx1">
                    <a:lumMod val="50000"/>
                    <a:lumOff val="50000"/>
                  </a:schemeClr>
                </a:solidFill>
              </a:rPr>
              <a:t>México</a:t>
            </a:r>
          </a:p>
          <a:p>
            <a:pPr algn="ctr"/>
            <a:r>
              <a:rPr lang="es-CL" sz="1200" dirty="0">
                <a:solidFill>
                  <a:schemeClr val="tx1">
                    <a:lumMod val="50000"/>
                    <a:lumOff val="50000"/>
                  </a:schemeClr>
                </a:solidFill>
              </a:rPr>
              <a:t>12</a:t>
            </a:r>
          </a:p>
        </p:txBody>
      </p:sp>
      <p:sp>
        <p:nvSpPr>
          <p:cNvPr id="47" name="Rectángulo 46"/>
          <p:cNvSpPr/>
          <p:nvPr/>
        </p:nvSpPr>
        <p:spPr>
          <a:xfrm>
            <a:off x="2638912" y="2451512"/>
            <a:ext cx="1207840" cy="414365"/>
          </a:xfrm>
          <a:prstGeom prst="rect">
            <a:avLst/>
          </a:prstGeom>
          <a:noFill/>
          <a:ln>
            <a:solidFill>
              <a:srgbClr val="77BD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200" dirty="0">
                <a:solidFill>
                  <a:schemeClr val="tx1">
                    <a:lumMod val="50000"/>
                    <a:lumOff val="50000"/>
                  </a:schemeClr>
                </a:solidFill>
              </a:rPr>
              <a:t>El Salvador</a:t>
            </a:r>
          </a:p>
          <a:p>
            <a:pPr algn="ctr"/>
            <a:r>
              <a:rPr lang="es-CL" sz="1200" dirty="0">
                <a:solidFill>
                  <a:schemeClr val="tx1">
                    <a:lumMod val="50000"/>
                    <a:lumOff val="50000"/>
                  </a:schemeClr>
                </a:solidFill>
              </a:rPr>
              <a:t>2</a:t>
            </a:r>
          </a:p>
        </p:txBody>
      </p:sp>
      <p:sp>
        <p:nvSpPr>
          <p:cNvPr id="49" name="Rectángulo 48"/>
          <p:cNvSpPr/>
          <p:nvPr/>
        </p:nvSpPr>
        <p:spPr>
          <a:xfrm>
            <a:off x="2494752" y="3058499"/>
            <a:ext cx="1207840" cy="414365"/>
          </a:xfrm>
          <a:prstGeom prst="rect">
            <a:avLst/>
          </a:prstGeom>
          <a:noFill/>
          <a:ln>
            <a:solidFill>
              <a:srgbClr val="77BD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200" dirty="0">
                <a:solidFill>
                  <a:schemeClr val="tx1">
                    <a:lumMod val="50000"/>
                    <a:lumOff val="50000"/>
                  </a:schemeClr>
                </a:solidFill>
              </a:rPr>
              <a:t>Nicaragua</a:t>
            </a:r>
          </a:p>
          <a:p>
            <a:pPr algn="ctr"/>
            <a:r>
              <a:rPr lang="es-CL" sz="1200" dirty="0">
                <a:solidFill>
                  <a:schemeClr val="tx1">
                    <a:lumMod val="50000"/>
                    <a:lumOff val="50000"/>
                  </a:schemeClr>
                </a:solidFill>
              </a:rPr>
              <a:t>3</a:t>
            </a:r>
          </a:p>
        </p:txBody>
      </p:sp>
      <p:sp>
        <p:nvSpPr>
          <p:cNvPr id="50" name="Rectángulo 49"/>
          <p:cNvSpPr/>
          <p:nvPr/>
        </p:nvSpPr>
        <p:spPr>
          <a:xfrm>
            <a:off x="3603548" y="3064981"/>
            <a:ext cx="1207840" cy="414365"/>
          </a:xfrm>
          <a:prstGeom prst="rect">
            <a:avLst/>
          </a:prstGeom>
          <a:noFill/>
          <a:ln>
            <a:solidFill>
              <a:srgbClr val="77BD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200" dirty="0">
                <a:solidFill>
                  <a:schemeClr val="tx1">
                    <a:lumMod val="50000"/>
                    <a:lumOff val="50000"/>
                  </a:schemeClr>
                </a:solidFill>
              </a:rPr>
              <a:t>Costa Rica</a:t>
            </a:r>
          </a:p>
          <a:p>
            <a:pPr algn="ctr"/>
            <a:r>
              <a:rPr lang="es-CL" sz="1200" dirty="0">
                <a:solidFill>
                  <a:schemeClr val="tx1">
                    <a:lumMod val="50000"/>
                    <a:lumOff val="50000"/>
                  </a:schemeClr>
                </a:solidFill>
              </a:rPr>
              <a:t>5</a:t>
            </a:r>
          </a:p>
        </p:txBody>
      </p:sp>
      <p:cxnSp>
        <p:nvCxnSpPr>
          <p:cNvPr id="52" name="Conector recto 51"/>
          <p:cNvCxnSpPr>
            <a:stCxn id="46" idx="3"/>
            <a:endCxn id="18" idx="1"/>
          </p:cNvCxnSpPr>
          <p:nvPr/>
        </p:nvCxnSpPr>
        <p:spPr>
          <a:xfrm>
            <a:off x="3702592" y="2138520"/>
            <a:ext cx="35748" cy="16309"/>
          </a:xfrm>
          <a:prstGeom prst="line">
            <a:avLst/>
          </a:prstGeom>
          <a:ln w="12700" cap="rnd">
            <a:solidFill>
              <a:srgbClr val="77BDC7"/>
            </a:solidFill>
            <a:round/>
          </a:ln>
        </p:spPr>
        <p:style>
          <a:lnRef idx="1">
            <a:schemeClr val="accent1"/>
          </a:lnRef>
          <a:fillRef idx="0">
            <a:schemeClr val="accent1"/>
          </a:fillRef>
          <a:effectRef idx="0">
            <a:schemeClr val="accent1"/>
          </a:effectRef>
          <a:fontRef idx="minor">
            <a:schemeClr val="tx1"/>
          </a:fontRef>
        </p:style>
      </p:cxnSp>
      <p:cxnSp>
        <p:nvCxnSpPr>
          <p:cNvPr id="54" name="Conector recto 53"/>
          <p:cNvCxnSpPr>
            <a:stCxn id="47" idx="3"/>
            <a:endCxn id="16" idx="1"/>
          </p:cNvCxnSpPr>
          <p:nvPr/>
        </p:nvCxnSpPr>
        <p:spPr>
          <a:xfrm flipV="1">
            <a:off x="3846752" y="2579396"/>
            <a:ext cx="491260" cy="79299"/>
          </a:xfrm>
          <a:prstGeom prst="line">
            <a:avLst/>
          </a:prstGeom>
          <a:ln w="12700" cap="rnd">
            <a:solidFill>
              <a:srgbClr val="77BDC7"/>
            </a:solidFill>
            <a:round/>
          </a:ln>
        </p:spPr>
        <p:style>
          <a:lnRef idx="1">
            <a:schemeClr val="accent1"/>
          </a:lnRef>
          <a:fillRef idx="0">
            <a:schemeClr val="accent1"/>
          </a:fillRef>
          <a:effectRef idx="0">
            <a:schemeClr val="accent1"/>
          </a:effectRef>
          <a:fontRef idx="minor">
            <a:schemeClr val="tx1"/>
          </a:fontRef>
        </p:style>
      </p:cxnSp>
      <p:cxnSp>
        <p:nvCxnSpPr>
          <p:cNvPr id="56" name="Conector recto 55"/>
          <p:cNvCxnSpPr>
            <a:stCxn id="49" idx="0"/>
            <a:endCxn id="19" idx="1"/>
          </p:cNvCxnSpPr>
          <p:nvPr/>
        </p:nvCxnSpPr>
        <p:spPr>
          <a:xfrm flipV="1">
            <a:off x="3098672" y="2579750"/>
            <a:ext cx="1578007" cy="478749"/>
          </a:xfrm>
          <a:prstGeom prst="line">
            <a:avLst/>
          </a:prstGeom>
          <a:ln w="12700" cap="rnd">
            <a:solidFill>
              <a:srgbClr val="77BDC7"/>
            </a:solidFill>
            <a:round/>
          </a:ln>
        </p:spPr>
        <p:style>
          <a:lnRef idx="1">
            <a:schemeClr val="accent1"/>
          </a:lnRef>
          <a:fillRef idx="0">
            <a:schemeClr val="accent1"/>
          </a:fillRef>
          <a:effectRef idx="0">
            <a:schemeClr val="accent1"/>
          </a:effectRef>
          <a:fontRef idx="minor">
            <a:schemeClr val="tx1"/>
          </a:fontRef>
        </p:style>
      </p:cxnSp>
      <p:cxnSp>
        <p:nvCxnSpPr>
          <p:cNvPr id="58" name="Conector recto 57"/>
          <p:cNvCxnSpPr>
            <a:stCxn id="50" idx="0"/>
            <a:endCxn id="13" idx="1"/>
          </p:cNvCxnSpPr>
          <p:nvPr/>
        </p:nvCxnSpPr>
        <p:spPr>
          <a:xfrm flipV="1">
            <a:off x="4207468" y="2927375"/>
            <a:ext cx="341135" cy="137606"/>
          </a:xfrm>
          <a:prstGeom prst="line">
            <a:avLst/>
          </a:prstGeom>
          <a:ln w="12700" cap="rnd">
            <a:solidFill>
              <a:srgbClr val="77BDC7"/>
            </a:solidFill>
            <a:round/>
          </a:ln>
        </p:spPr>
        <p:style>
          <a:lnRef idx="1">
            <a:schemeClr val="accent1"/>
          </a:lnRef>
          <a:fillRef idx="0">
            <a:schemeClr val="accent1"/>
          </a:fillRef>
          <a:effectRef idx="0">
            <a:schemeClr val="accent1"/>
          </a:effectRef>
          <a:fontRef idx="minor">
            <a:schemeClr val="tx1"/>
          </a:fontRef>
        </p:style>
      </p:cxnSp>
      <p:sp>
        <p:nvSpPr>
          <p:cNvPr id="64" name="Rectángulo 63"/>
          <p:cNvSpPr/>
          <p:nvPr/>
        </p:nvSpPr>
        <p:spPr>
          <a:xfrm>
            <a:off x="3029200" y="3520642"/>
            <a:ext cx="1207840" cy="414365"/>
          </a:xfrm>
          <a:prstGeom prst="rect">
            <a:avLst/>
          </a:prstGeom>
          <a:noFill/>
          <a:ln>
            <a:solidFill>
              <a:srgbClr val="77BD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200" dirty="0">
                <a:solidFill>
                  <a:schemeClr val="tx1">
                    <a:lumMod val="50000"/>
                    <a:lumOff val="50000"/>
                  </a:schemeClr>
                </a:solidFill>
              </a:rPr>
              <a:t>Colombia</a:t>
            </a:r>
          </a:p>
          <a:p>
            <a:pPr algn="ctr"/>
            <a:r>
              <a:rPr lang="es-CL" sz="1200" dirty="0">
                <a:solidFill>
                  <a:schemeClr val="tx1">
                    <a:lumMod val="50000"/>
                    <a:lumOff val="50000"/>
                  </a:schemeClr>
                </a:solidFill>
              </a:rPr>
              <a:t>12</a:t>
            </a:r>
          </a:p>
        </p:txBody>
      </p:sp>
      <p:sp>
        <p:nvSpPr>
          <p:cNvPr id="66" name="Rectángulo 65"/>
          <p:cNvSpPr/>
          <p:nvPr/>
        </p:nvSpPr>
        <p:spPr>
          <a:xfrm>
            <a:off x="3029200" y="3977842"/>
            <a:ext cx="1207840" cy="414365"/>
          </a:xfrm>
          <a:prstGeom prst="rect">
            <a:avLst/>
          </a:prstGeom>
          <a:noFill/>
          <a:ln>
            <a:solidFill>
              <a:srgbClr val="77BD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200" dirty="0">
                <a:solidFill>
                  <a:schemeClr val="tx1">
                    <a:lumMod val="50000"/>
                    <a:lumOff val="50000"/>
                  </a:schemeClr>
                </a:solidFill>
              </a:rPr>
              <a:t>Ecuador</a:t>
            </a:r>
          </a:p>
          <a:p>
            <a:pPr algn="ctr"/>
            <a:r>
              <a:rPr lang="es-CL" sz="1200" dirty="0">
                <a:solidFill>
                  <a:schemeClr val="tx1">
                    <a:lumMod val="50000"/>
                    <a:lumOff val="50000"/>
                  </a:schemeClr>
                </a:solidFill>
              </a:rPr>
              <a:t>1</a:t>
            </a:r>
          </a:p>
        </p:txBody>
      </p:sp>
      <p:sp>
        <p:nvSpPr>
          <p:cNvPr id="67" name="Rectángulo 66"/>
          <p:cNvSpPr/>
          <p:nvPr/>
        </p:nvSpPr>
        <p:spPr>
          <a:xfrm>
            <a:off x="4141641" y="4126302"/>
            <a:ext cx="1207840" cy="414365"/>
          </a:xfrm>
          <a:prstGeom prst="rect">
            <a:avLst/>
          </a:prstGeom>
          <a:noFill/>
          <a:ln>
            <a:solidFill>
              <a:srgbClr val="77BD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200" dirty="0">
                <a:solidFill>
                  <a:schemeClr val="tx1">
                    <a:lumMod val="50000"/>
                    <a:lumOff val="50000"/>
                  </a:schemeClr>
                </a:solidFill>
              </a:rPr>
              <a:t>Perú</a:t>
            </a:r>
          </a:p>
          <a:p>
            <a:pPr algn="ctr"/>
            <a:r>
              <a:rPr lang="es-CL" sz="1200" dirty="0">
                <a:solidFill>
                  <a:schemeClr val="tx1">
                    <a:lumMod val="50000"/>
                    <a:lumOff val="50000"/>
                  </a:schemeClr>
                </a:solidFill>
              </a:rPr>
              <a:t>11</a:t>
            </a:r>
          </a:p>
        </p:txBody>
      </p:sp>
      <p:sp>
        <p:nvSpPr>
          <p:cNvPr id="68" name="Rectángulo 67"/>
          <p:cNvSpPr/>
          <p:nvPr/>
        </p:nvSpPr>
        <p:spPr>
          <a:xfrm>
            <a:off x="4141641" y="4621602"/>
            <a:ext cx="1207840" cy="414365"/>
          </a:xfrm>
          <a:prstGeom prst="rect">
            <a:avLst/>
          </a:prstGeom>
          <a:noFill/>
          <a:ln>
            <a:solidFill>
              <a:srgbClr val="77BD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200" dirty="0">
                <a:solidFill>
                  <a:schemeClr val="tx1">
                    <a:lumMod val="50000"/>
                    <a:lumOff val="50000"/>
                  </a:schemeClr>
                </a:solidFill>
              </a:rPr>
              <a:t>Bolivia</a:t>
            </a:r>
          </a:p>
          <a:p>
            <a:pPr algn="ctr"/>
            <a:r>
              <a:rPr lang="es-CL" sz="1200" dirty="0">
                <a:solidFill>
                  <a:schemeClr val="tx1">
                    <a:lumMod val="50000"/>
                    <a:lumOff val="50000"/>
                  </a:schemeClr>
                </a:solidFill>
              </a:rPr>
              <a:t>1</a:t>
            </a:r>
          </a:p>
        </p:txBody>
      </p:sp>
      <p:sp>
        <p:nvSpPr>
          <p:cNvPr id="69" name="Rectángulo 68"/>
          <p:cNvSpPr/>
          <p:nvPr/>
        </p:nvSpPr>
        <p:spPr>
          <a:xfrm>
            <a:off x="4141641" y="5155002"/>
            <a:ext cx="1207840" cy="414365"/>
          </a:xfrm>
          <a:prstGeom prst="rect">
            <a:avLst/>
          </a:prstGeom>
          <a:noFill/>
          <a:ln>
            <a:solidFill>
              <a:srgbClr val="77BD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200" dirty="0">
                <a:solidFill>
                  <a:schemeClr val="tx1">
                    <a:lumMod val="50000"/>
                    <a:lumOff val="50000"/>
                  </a:schemeClr>
                </a:solidFill>
              </a:rPr>
              <a:t>Chile</a:t>
            </a:r>
          </a:p>
          <a:p>
            <a:pPr algn="ctr"/>
            <a:r>
              <a:rPr lang="es-CL" sz="1200" dirty="0">
                <a:solidFill>
                  <a:schemeClr val="tx1">
                    <a:lumMod val="50000"/>
                    <a:lumOff val="50000"/>
                  </a:schemeClr>
                </a:solidFill>
              </a:rPr>
              <a:t>30</a:t>
            </a:r>
          </a:p>
        </p:txBody>
      </p:sp>
      <p:cxnSp>
        <p:nvCxnSpPr>
          <p:cNvPr id="71" name="Conector recto 70"/>
          <p:cNvCxnSpPr>
            <a:stCxn id="64" idx="3"/>
            <a:endCxn id="12" idx="1"/>
          </p:cNvCxnSpPr>
          <p:nvPr/>
        </p:nvCxnSpPr>
        <p:spPr>
          <a:xfrm flipV="1">
            <a:off x="4237040" y="3239244"/>
            <a:ext cx="882535" cy="488581"/>
          </a:xfrm>
          <a:prstGeom prst="line">
            <a:avLst/>
          </a:prstGeom>
          <a:ln w="12700" cap="rnd">
            <a:solidFill>
              <a:srgbClr val="77BDC7"/>
            </a:solidFill>
            <a:round/>
          </a:ln>
        </p:spPr>
        <p:style>
          <a:lnRef idx="1">
            <a:schemeClr val="accent1"/>
          </a:lnRef>
          <a:fillRef idx="0">
            <a:schemeClr val="accent1"/>
          </a:fillRef>
          <a:effectRef idx="0">
            <a:schemeClr val="accent1"/>
          </a:effectRef>
          <a:fontRef idx="minor">
            <a:schemeClr val="tx1"/>
          </a:fontRef>
        </p:style>
      </p:cxnSp>
      <p:cxnSp>
        <p:nvCxnSpPr>
          <p:cNvPr id="73" name="Conector recto 72"/>
          <p:cNvCxnSpPr>
            <a:stCxn id="66" idx="3"/>
            <a:endCxn id="15" idx="1"/>
          </p:cNvCxnSpPr>
          <p:nvPr/>
        </p:nvCxnSpPr>
        <p:spPr>
          <a:xfrm flipV="1">
            <a:off x="4237040" y="3721260"/>
            <a:ext cx="732535" cy="463765"/>
          </a:xfrm>
          <a:prstGeom prst="line">
            <a:avLst/>
          </a:prstGeom>
          <a:ln w="12700" cap="rnd">
            <a:solidFill>
              <a:srgbClr val="77BDC7"/>
            </a:solidFill>
            <a:round/>
          </a:ln>
        </p:spPr>
        <p:style>
          <a:lnRef idx="1">
            <a:schemeClr val="accent1"/>
          </a:lnRef>
          <a:fillRef idx="0">
            <a:schemeClr val="accent1"/>
          </a:fillRef>
          <a:effectRef idx="0">
            <a:schemeClr val="accent1"/>
          </a:effectRef>
          <a:fontRef idx="minor">
            <a:schemeClr val="tx1"/>
          </a:fontRef>
        </p:style>
      </p:cxnSp>
      <p:cxnSp>
        <p:nvCxnSpPr>
          <p:cNvPr id="75" name="Conector recto 74"/>
          <p:cNvCxnSpPr>
            <a:stCxn id="67" idx="3"/>
            <a:endCxn id="21" idx="1"/>
          </p:cNvCxnSpPr>
          <p:nvPr/>
        </p:nvCxnSpPr>
        <p:spPr>
          <a:xfrm flipH="1" flipV="1">
            <a:off x="5236878" y="4149676"/>
            <a:ext cx="112603" cy="183809"/>
          </a:xfrm>
          <a:prstGeom prst="line">
            <a:avLst/>
          </a:prstGeom>
          <a:ln w="12700" cap="rnd">
            <a:solidFill>
              <a:srgbClr val="77BDC7"/>
            </a:solidFill>
            <a:round/>
          </a:ln>
        </p:spPr>
        <p:style>
          <a:lnRef idx="1">
            <a:schemeClr val="accent1"/>
          </a:lnRef>
          <a:fillRef idx="0">
            <a:schemeClr val="accent1"/>
          </a:fillRef>
          <a:effectRef idx="0">
            <a:schemeClr val="accent1"/>
          </a:effectRef>
          <a:fontRef idx="minor">
            <a:schemeClr val="tx1"/>
          </a:fontRef>
        </p:style>
      </p:cxnSp>
      <p:cxnSp>
        <p:nvCxnSpPr>
          <p:cNvPr id="77" name="Conector recto 76"/>
          <p:cNvCxnSpPr>
            <a:stCxn id="68" idx="3"/>
            <a:endCxn id="3" idx="1"/>
          </p:cNvCxnSpPr>
          <p:nvPr/>
        </p:nvCxnSpPr>
        <p:spPr>
          <a:xfrm flipV="1">
            <a:off x="5349481" y="4402883"/>
            <a:ext cx="250886" cy="425902"/>
          </a:xfrm>
          <a:prstGeom prst="line">
            <a:avLst/>
          </a:prstGeom>
          <a:ln w="12700" cap="rnd">
            <a:solidFill>
              <a:srgbClr val="77BDC7"/>
            </a:solidFill>
            <a:round/>
          </a:ln>
        </p:spPr>
        <p:style>
          <a:lnRef idx="1">
            <a:schemeClr val="accent1"/>
          </a:lnRef>
          <a:fillRef idx="0">
            <a:schemeClr val="accent1"/>
          </a:fillRef>
          <a:effectRef idx="0">
            <a:schemeClr val="accent1"/>
          </a:effectRef>
          <a:fontRef idx="minor">
            <a:schemeClr val="tx1"/>
          </a:fontRef>
        </p:style>
      </p:cxnSp>
      <p:cxnSp>
        <p:nvCxnSpPr>
          <p:cNvPr id="79" name="Conector recto 78"/>
          <p:cNvCxnSpPr>
            <a:stCxn id="69" idx="3"/>
            <a:endCxn id="11" idx="1"/>
          </p:cNvCxnSpPr>
          <p:nvPr/>
        </p:nvCxnSpPr>
        <p:spPr>
          <a:xfrm flipH="1" flipV="1">
            <a:off x="5269575" y="4994005"/>
            <a:ext cx="79906" cy="368180"/>
          </a:xfrm>
          <a:prstGeom prst="line">
            <a:avLst/>
          </a:prstGeom>
          <a:ln w="12700" cap="rnd">
            <a:solidFill>
              <a:srgbClr val="77BDC7"/>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1361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159BC-B722-4DEF-9C20-411146ADAFF9}"/>
              </a:ext>
            </a:extLst>
          </p:cNvPr>
          <p:cNvSpPr>
            <a:spLocks noGrp="1"/>
          </p:cNvSpPr>
          <p:nvPr>
            <p:ph type="title"/>
          </p:nvPr>
        </p:nvSpPr>
        <p:spPr/>
        <p:txBody>
          <a:bodyPr/>
          <a:lstStyle/>
          <a:p>
            <a:r>
              <a:rPr lang="en-US" dirty="0"/>
              <a:t>Bases de </a:t>
            </a:r>
            <a:r>
              <a:rPr lang="en-US" dirty="0" err="1"/>
              <a:t>datos</a:t>
            </a:r>
            <a:r>
              <a:rPr lang="en-US" dirty="0"/>
              <a:t> y EBSCO Discovery Service</a:t>
            </a:r>
          </a:p>
        </p:txBody>
      </p:sp>
      <p:sp>
        <p:nvSpPr>
          <p:cNvPr id="3" name="Content Placeholder 2">
            <a:extLst>
              <a:ext uri="{FF2B5EF4-FFF2-40B4-BE49-F238E27FC236}">
                <a16:creationId xmlns:a16="http://schemas.microsoft.com/office/drawing/2014/main" id="{244C74D2-0926-4C3C-A6BB-EF083513A9AB}"/>
              </a:ext>
            </a:extLst>
          </p:cNvPr>
          <p:cNvSpPr>
            <a:spLocks noGrp="1"/>
          </p:cNvSpPr>
          <p:nvPr>
            <p:ph idx="1"/>
          </p:nvPr>
        </p:nvSpPr>
        <p:spPr/>
        <p:txBody>
          <a:bodyPr/>
          <a:lstStyle/>
          <a:p>
            <a:r>
              <a:rPr lang="en-US" dirty="0" err="1"/>
              <a:t>Seleccionar</a:t>
            </a:r>
            <a:r>
              <a:rPr lang="en-US" dirty="0"/>
              <a:t> el </a:t>
            </a:r>
            <a:r>
              <a:rPr lang="en-US" dirty="0" err="1"/>
              <a:t>contenido</a:t>
            </a:r>
            <a:r>
              <a:rPr lang="en-US" dirty="0"/>
              <a:t> de la </a:t>
            </a:r>
            <a:r>
              <a:rPr lang="en-US" dirty="0" err="1"/>
              <a:t>más</a:t>
            </a:r>
            <a:r>
              <a:rPr lang="en-US" dirty="0"/>
              <a:t> </a:t>
            </a:r>
            <a:r>
              <a:rPr lang="en-US" dirty="0" err="1"/>
              <a:t>alta</a:t>
            </a:r>
            <a:r>
              <a:rPr lang="en-US" dirty="0"/>
              <a:t> </a:t>
            </a:r>
            <a:r>
              <a:rPr lang="en-US" dirty="0" err="1"/>
              <a:t>calidad</a:t>
            </a:r>
            <a:r>
              <a:rPr lang="en-US" dirty="0"/>
              <a:t> y </a:t>
            </a:r>
            <a:r>
              <a:rPr lang="en-US" dirty="0" err="1"/>
              <a:t>pertinencia</a:t>
            </a:r>
            <a:endParaRPr lang="en-US" dirty="0"/>
          </a:p>
          <a:p>
            <a:r>
              <a:rPr lang="en-US" dirty="0" err="1"/>
              <a:t>Indizar</a:t>
            </a:r>
            <a:r>
              <a:rPr lang="en-US" dirty="0"/>
              <a:t> </a:t>
            </a:r>
            <a:r>
              <a:rPr lang="en-US" dirty="0" err="1"/>
              <a:t>en</a:t>
            </a:r>
            <a:r>
              <a:rPr lang="en-US" dirty="0"/>
              <a:t> forma </a:t>
            </a:r>
            <a:r>
              <a:rPr lang="en-US" dirty="0" err="1"/>
              <a:t>rigurosa</a:t>
            </a:r>
            <a:r>
              <a:rPr lang="en-US" dirty="0"/>
              <a:t>, </a:t>
            </a:r>
            <a:r>
              <a:rPr lang="en-US" dirty="0" err="1"/>
              <a:t>utilizando</a:t>
            </a:r>
            <a:r>
              <a:rPr lang="en-US" dirty="0"/>
              <a:t> </a:t>
            </a:r>
            <a:r>
              <a:rPr lang="en-US" dirty="0" err="1"/>
              <a:t>vocabularios</a:t>
            </a:r>
            <a:r>
              <a:rPr lang="en-US" dirty="0"/>
              <a:t> </a:t>
            </a:r>
            <a:r>
              <a:rPr lang="en-US" dirty="0" err="1"/>
              <a:t>controlados</a:t>
            </a:r>
            <a:endParaRPr lang="en-US" dirty="0"/>
          </a:p>
          <a:p>
            <a:r>
              <a:rPr lang="en-US" dirty="0" err="1"/>
              <a:t>Crear</a:t>
            </a:r>
            <a:r>
              <a:rPr lang="en-US" dirty="0"/>
              <a:t> un motor de </a:t>
            </a:r>
            <a:r>
              <a:rPr lang="en-US" dirty="0" err="1"/>
              <a:t>b</a:t>
            </a:r>
            <a:r>
              <a:rPr lang="en-US" dirty="0" err="1">
                <a:latin typeface="Arial" panose="020B0604020202020204" pitchFamily="34" charset="0"/>
                <a:cs typeface="Arial" panose="020B0604020202020204" pitchFamily="34" charset="0"/>
              </a:rPr>
              <a:t>úsqueda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adecuado</a:t>
            </a:r>
            <a:r>
              <a:rPr lang="en-US" dirty="0">
                <a:latin typeface="Arial" panose="020B0604020202020204" pitchFamily="34" charset="0"/>
                <a:cs typeface="Arial" panose="020B0604020202020204" pitchFamily="34" charset="0"/>
              </a:rPr>
              <a:t> </a:t>
            </a:r>
            <a:endParaRPr lang="en-US" dirty="0"/>
          </a:p>
        </p:txBody>
      </p:sp>
      <p:sp>
        <p:nvSpPr>
          <p:cNvPr id="4" name="Text Placeholder 3">
            <a:extLst>
              <a:ext uri="{FF2B5EF4-FFF2-40B4-BE49-F238E27FC236}">
                <a16:creationId xmlns:a16="http://schemas.microsoft.com/office/drawing/2014/main" id="{DE56F236-296D-4BAE-9CE1-F21FE2C9CABD}"/>
              </a:ext>
            </a:extLst>
          </p:cNvPr>
          <p:cNvSpPr>
            <a:spLocks noGrp="1"/>
          </p:cNvSpPr>
          <p:nvPr>
            <p:ph type="body" sz="half" idx="2"/>
          </p:nvPr>
        </p:nvSpPr>
        <p:spPr/>
        <p:txBody>
          <a:bodyPr/>
          <a:lstStyle/>
          <a:p>
            <a:endParaRPr lang="en-US" dirty="0"/>
          </a:p>
          <a:p>
            <a:r>
              <a:rPr lang="en-US" dirty="0"/>
              <a:t>+450 bases de </a:t>
            </a:r>
            <a:r>
              <a:rPr lang="en-US" dirty="0" err="1"/>
              <a:t>datos</a:t>
            </a:r>
            <a:endParaRPr lang="en-US" dirty="0"/>
          </a:p>
          <a:p>
            <a:r>
              <a:rPr lang="en-US" dirty="0" err="1"/>
              <a:t>Multidisciplinarias</a:t>
            </a:r>
            <a:r>
              <a:rPr lang="en-US" dirty="0"/>
              <a:t> </a:t>
            </a:r>
          </a:p>
          <a:p>
            <a:r>
              <a:rPr lang="en-US" dirty="0"/>
              <a:t>Indices </a:t>
            </a:r>
            <a:r>
              <a:rPr lang="en-US" dirty="0" err="1"/>
              <a:t>especializados</a:t>
            </a:r>
            <a:endParaRPr lang="en-US" dirty="0"/>
          </a:p>
          <a:p>
            <a:r>
              <a:rPr lang="en-US" dirty="0" err="1"/>
              <a:t>Texto</a:t>
            </a:r>
            <a:r>
              <a:rPr lang="en-US" dirty="0"/>
              <a:t> </a:t>
            </a:r>
            <a:r>
              <a:rPr lang="en-US" dirty="0" err="1"/>
              <a:t>completo</a:t>
            </a:r>
            <a:r>
              <a:rPr lang="en-US" dirty="0"/>
              <a:t> del </a:t>
            </a:r>
            <a:r>
              <a:rPr lang="en-US" dirty="0" err="1"/>
              <a:t>más</a:t>
            </a:r>
            <a:r>
              <a:rPr lang="en-US" dirty="0"/>
              <a:t> alto </a:t>
            </a:r>
            <a:r>
              <a:rPr lang="en-US" dirty="0" err="1"/>
              <a:t>impacto</a:t>
            </a:r>
            <a:endParaRPr lang="en-US" dirty="0"/>
          </a:p>
          <a:p>
            <a:endParaRPr lang="en-US" dirty="0"/>
          </a:p>
        </p:txBody>
      </p:sp>
    </p:spTree>
    <p:extLst>
      <p:ext uri="{BB962C8B-B14F-4D97-AF65-F5344CB8AC3E}">
        <p14:creationId xmlns:p14="http://schemas.microsoft.com/office/powerpoint/2010/main" val="821139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C3190756-1FE5-CD4B-9D40-F356B7200337}"/>
              </a:ext>
            </a:extLst>
          </p:cNvPr>
          <p:cNvSpPr/>
          <p:nvPr/>
        </p:nvSpPr>
        <p:spPr>
          <a:xfrm>
            <a:off x="294303" y="2504178"/>
            <a:ext cx="11394497" cy="1053553"/>
          </a:xfrm>
          <a:prstGeom prst="rect">
            <a:avLst/>
          </a:prstGeom>
          <a:solidFill>
            <a:srgbClr val="445F87"/>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pPr lvl="0">
              <a:defRPr/>
            </a:pPr>
            <a:r>
              <a:rPr lang="es-ES" sz="2800" dirty="0">
                <a:solidFill>
                  <a:srgbClr val="FFFFFF"/>
                </a:solidFill>
                <a:latin typeface="Calibri Light" panose="020F0302020204030204" pitchFamily="34" charset="0"/>
                <a:cs typeface="Calibri Light" panose="020F0302020204030204" pitchFamily="34" charset="0"/>
              </a:rPr>
              <a:t>¿Cómo custodiar la producción de la investigación institucional?</a:t>
            </a:r>
            <a:endParaRPr kumimoji="0" lang="en-US" sz="2800" b="0" i="0" u="none" strike="noStrike" kern="1200" cap="none" spc="0" normalizeH="0" baseline="0" noProof="0" dirty="0">
              <a:ln>
                <a:noFill/>
              </a:ln>
              <a:solidFill>
                <a:srgbClr val="FFFFFF"/>
              </a:solidFill>
              <a:effectLst/>
              <a:uLnTx/>
              <a:uFillTx/>
              <a:latin typeface="Calibri Light" panose="020F0302020204030204" pitchFamily="34" charset="0"/>
              <a:cs typeface="Calibri Light" panose="020F0302020204030204" pitchFamily="34" charset="0"/>
            </a:endParaRPr>
          </a:p>
        </p:txBody>
      </p:sp>
      <p:sp>
        <p:nvSpPr>
          <p:cNvPr id="11" name="Rectangle 10">
            <a:extLst>
              <a:ext uri="{FF2B5EF4-FFF2-40B4-BE49-F238E27FC236}">
                <a16:creationId xmlns:a16="http://schemas.microsoft.com/office/drawing/2014/main" id="{9614C402-8B06-5642-BC06-D3D7D2D71EA8}"/>
              </a:ext>
            </a:extLst>
          </p:cNvPr>
          <p:cNvSpPr/>
          <p:nvPr/>
        </p:nvSpPr>
        <p:spPr>
          <a:xfrm>
            <a:off x="294305" y="1153171"/>
            <a:ext cx="11394497" cy="1050384"/>
          </a:xfrm>
          <a:prstGeom prst="rect">
            <a:avLst/>
          </a:prstGeom>
          <a:solidFill>
            <a:srgbClr val="3391A4"/>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pPr lvl="0">
              <a:defRPr/>
            </a:pPr>
            <a:r>
              <a:rPr lang="es-ES" sz="2800" dirty="0">
                <a:solidFill>
                  <a:srgbClr val="FFFFFF"/>
                </a:solidFill>
                <a:latin typeface="Calibri Light" panose="020F0302020204030204" pitchFamily="34" charset="0"/>
                <a:cs typeface="Calibri Light" panose="020F0302020204030204" pitchFamily="34" charset="0"/>
              </a:rPr>
              <a:t>¿Cómo pueden los investigadores encontrar, crear, usar y compartir sus investigaciones, incluidos el código, los datos, los métodos y los artículos?</a:t>
            </a:r>
            <a:endParaRPr kumimoji="0" lang="en-US" sz="2800" b="0" i="0" u="none" strike="noStrike" kern="1200" cap="none" spc="0" normalizeH="0" baseline="0" noProof="0" dirty="0">
              <a:ln>
                <a:noFill/>
              </a:ln>
              <a:solidFill>
                <a:srgbClr val="FFFFFF"/>
              </a:solidFill>
              <a:effectLst/>
              <a:uLnTx/>
              <a:uFillTx/>
              <a:latin typeface="Calibri Light" panose="020F0302020204030204" pitchFamily="34" charset="0"/>
              <a:cs typeface="Calibri Light" panose="020F0302020204030204" pitchFamily="34" charset="0"/>
            </a:endParaRPr>
          </a:p>
        </p:txBody>
      </p:sp>
      <p:sp>
        <p:nvSpPr>
          <p:cNvPr id="2" name="Title 1">
            <a:extLst>
              <a:ext uri="{FF2B5EF4-FFF2-40B4-BE49-F238E27FC236}">
                <a16:creationId xmlns:a16="http://schemas.microsoft.com/office/drawing/2014/main" id="{B6B4D1F9-FAAC-A442-9840-7B34C5246DD1}"/>
              </a:ext>
            </a:extLst>
          </p:cNvPr>
          <p:cNvSpPr>
            <a:spLocks noGrp="1"/>
          </p:cNvSpPr>
          <p:nvPr>
            <p:ph type="title"/>
          </p:nvPr>
        </p:nvSpPr>
        <p:spPr>
          <a:xfrm>
            <a:off x="503198" y="444423"/>
            <a:ext cx="8998611" cy="784682"/>
          </a:xfrm>
        </p:spPr>
        <p:txBody>
          <a:bodyPr/>
          <a:lstStyle/>
          <a:p>
            <a:r>
              <a:rPr lang="en-US" sz="3600" dirty="0"/>
              <a:t>Investigaci</a:t>
            </a:r>
            <a:r>
              <a:rPr lang="en-US" sz="3600" dirty="0">
                <a:latin typeface="Arial" panose="020B0604020202020204" pitchFamily="34" charset="0"/>
                <a:cs typeface="Arial" panose="020B0604020202020204" pitchFamily="34" charset="0"/>
              </a:rPr>
              <a:t>ón hoy </a:t>
            </a:r>
            <a:r>
              <a:rPr lang="en-US" sz="3600" dirty="0" err="1">
                <a:latin typeface="Arial" panose="020B0604020202020204" pitchFamily="34" charset="0"/>
                <a:cs typeface="Arial" panose="020B0604020202020204" pitchFamily="34" charset="0"/>
              </a:rPr>
              <a:t>nos</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plantea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nuevos</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retos</a:t>
            </a:r>
            <a:endParaRPr lang="en-US" sz="2400" dirty="0">
              <a:solidFill>
                <a:schemeClr val="bg1"/>
              </a:solidFill>
            </a:endParaRPr>
          </a:p>
        </p:txBody>
      </p:sp>
      <p:sp>
        <p:nvSpPr>
          <p:cNvPr id="14" name="Rectangle 13">
            <a:extLst>
              <a:ext uri="{FF2B5EF4-FFF2-40B4-BE49-F238E27FC236}">
                <a16:creationId xmlns:a16="http://schemas.microsoft.com/office/drawing/2014/main" id="{3067109D-FC18-4F46-8652-32E288C59FFC}"/>
              </a:ext>
            </a:extLst>
          </p:cNvPr>
          <p:cNvSpPr/>
          <p:nvPr/>
        </p:nvSpPr>
        <p:spPr>
          <a:xfrm>
            <a:off x="294303" y="3874138"/>
            <a:ext cx="11394497" cy="105038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pPr lvl="0">
              <a:defRPr/>
            </a:pPr>
            <a:r>
              <a:rPr lang="es-ES" sz="2800" dirty="0">
                <a:solidFill>
                  <a:srgbClr val="FFFFFF"/>
                </a:solidFill>
                <a:latin typeface="Calibri Light" panose="020F0302020204030204" pitchFamily="34" charset="0"/>
                <a:cs typeface="Calibri Light" panose="020F0302020204030204" pitchFamily="34" charset="0"/>
              </a:rPr>
              <a:t>¿Cómo salvaguardar, preservar y garantizar el acceso a largo plazo de la investigación?</a:t>
            </a:r>
            <a:endParaRPr kumimoji="0" lang="en-US" sz="2800" b="0" i="0" u="none" strike="noStrike" kern="1200" cap="none" spc="0" normalizeH="0" baseline="0" noProof="0" dirty="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sp>
        <p:nvSpPr>
          <p:cNvPr id="6" name="Rectangle 5">
            <a:extLst>
              <a:ext uri="{FF2B5EF4-FFF2-40B4-BE49-F238E27FC236}">
                <a16:creationId xmlns:a16="http://schemas.microsoft.com/office/drawing/2014/main" id="{4EA08D3B-C048-7C44-8F1F-34597C04F52E}"/>
              </a:ext>
            </a:extLst>
          </p:cNvPr>
          <p:cNvSpPr/>
          <p:nvPr/>
        </p:nvSpPr>
        <p:spPr>
          <a:xfrm>
            <a:off x="294303" y="5283732"/>
            <a:ext cx="11394497" cy="105038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pPr lvl="0">
              <a:defRPr/>
            </a:pPr>
            <a:r>
              <a:rPr lang="es-ES" sz="2800" dirty="0">
                <a:solidFill>
                  <a:srgbClr val="FFFFFF"/>
                </a:solidFill>
                <a:latin typeface="Calibri Light" panose="020F0302020204030204" pitchFamily="34" charset="0"/>
                <a:cs typeface="Calibri Light" panose="020F0302020204030204" pitchFamily="34" charset="0"/>
              </a:rPr>
              <a:t>¿Cómo gestionar los resultados de la investigación en un entorno unificado?</a:t>
            </a:r>
            <a:endParaRPr kumimoji="0" lang="en-US" sz="2800" b="0" i="0" u="none" strike="noStrike" kern="1200" cap="none" spc="0" normalizeH="0" baseline="0" noProof="0" dirty="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sp>
        <p:nvSpPr>
          <p:cNvPr id="3" name="Rectangle 2">
            <a:extLst>
              <a:ext uri="{FF2B5EF4-FFF2-40B4-BE49-F238E27FC236}">
                <a16:creationId xmlns:a16="http://schemas.microsoft.com/office/drawing/2014/main" id="{C27717A4-3F13-44C3-9518-B70E96152318}"/>
              </a:ext>
            </a:extLst>
          </p:cNvPr>
          <p:cNvSpPr/>
          <p:nvPr/>
        </p:nvSpPr>
        <p:spPr>
          <a:xfrm>
            <a:off x="5974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Tree>
    <p:extLst>
      <p:ext uri="{BB962C8B-B14F-4D97-AF65-F5344CB8AC3E}">
        <p14:creationId xmlns:p14="http://schemas.microsoft.com/office/powerpoint/2010/main" val="2579805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additive="base">
                                        <p:cTn id="13" dur="500" fill="hold"/>
                                        <p:tgtEl>
                                          <p:spTgt spid="33"/>
                                        </p:tgtEl>
                                        <p:attrNameLst>
                                          <p:attrName>ppt_x</p:attrName>
                                        </p:attrNameLst>
                                      </p:cBhvr>
                                      <p:tavLst>
                                        <p:tav tm="0">
                                          <p:val>
                                            <p:strVal val="#ppt_x"/>
                                          </p:val>
                                        </p:tav>
                                        <p:tav tm="100000">
                                          <p:val>
                                            <p:strVal val="#ppt_x"/>
                                          </p:val>
                                        </p:tav>
                                      </p:tavLst>
                                    </p:anim>
                                    <p:anim calcmode="lin" valueType="num">
                                      <p:cBhvr additive="base">
                                        <p:cTn id="1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11" grpId="0" animBg="1"/>
      <p:bldP spid="14" grpId="0" animBg="1"/>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4B2435-610F-8040-861A-BAB162A0860C}"/>
              </a:ext>
            </a:extLst>
          </p:cNvPr>
          <p:cNvSpPr/>
          <p:nvPr/>
        </p:nvSpPr>
        <p:spPr>
          <a:xfrm>
            <a:off x="167740" y="6447964"/>
            <a:ext cx="6283035" cy="307777"/>
          </a:xfrm>
          <a:prstGeom prst="rect">
            <a:avLst/>
          </a:prstGeom>
          <a:solidFill>
            <a:schemeClr val="bg1"/>
          </a:solid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a:ea typeface="+mn-ea"/>
                <a:cs typeface="+mn-cs"/>
              </a:rPr>
              <a:t>https://101innovations.wordpress.com/survey-results/research-activities/</a:t>
            </a:r>
          </a:p>
        </p:txBody>
      </p:sp>
      <p:sp>
        <p:nvSpPr>
          <p:cNvPr id="3" name="Oval 2">
            <a:extLst>
              <a:ext uri="{FF2B5EF4-FFF2-40B4-BE49-F238E27FC236}">
                <a16:creationId xmlns:a16="http://schemas.microsoft.com/office/drawing/2014/main" id="{E96E3BD1-91F1-1749-8064-4637EFF9D6F3}"/>
              </a:ext>
            </a:extLst>
          </p:cNvPr>
          <p:cNvSpPr/>
          <p:nvPr/>
        </p:nvSpPr>
        <p:spPr>
          <a:xfrm>
            <a:off x="3309257" y="997332"/>
            <a:ext cx="5104563" cy="510456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pic>
        <p:nvPicPr>
          <p:cNvPr id="18" name="Picture 17">
            <a:extLst>
              <a:ext uri="{FF2B5EF4-FFF2-40B4-BE49-F238E27FC236}">
                <a16:creationId xmlns:a16="http://schemas.microsoft.com/office/drawing/2014/main" id="{17595C37-DC28-5B4B-887E-8CFFFFADADA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80539" y="741828"/>
            <a:ext cx="762000" cy="762000"/>
          </a:xfrm>
          <a:prstGeom prst="rect">
            <a:avLst/>
          </a:prstGeom>
        </p:spPr>
      </p:pic>
      <p:pic>
        <p:nvPicPr>
          <p:cNvPr id="20" name="Picture 19">
            <a:extLst>
              <a:ext uri="{FF2B5EF4-FFF2-40B4-BE49-F238E27FC236}">
                <a16:creationId xmlns:a16="http://schemas.microsoft.com/office/drawing/2014/main" id="{4152FAC3-79C5-2447-BBE9-5AA18804C64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599040" y="1759332"/>
            <a:ext cx="762000" cy="762000"/>
          </a:xfrm>
          <a:prstGeom prst="rect">
            <a:avLst/>
          </a:prstGeom>
        </p:spPr>
      </p:pic>
      <p:pic>
        <p:nvPicPr>
          <p:cNvPr id="22" name="Picture 21">
            <a:extLst>
              <a:ext uri="{FF2B5EF4-FFF2-40B4-BE49-F238E27FC236}">
                <a16:creationId xmlns:a16="http://schemas.microsoft.com/office/drawing/2014/main" id="{07420B47-B989-374B-A380-D39035E629B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980040" y="3686009"/>
            <a:ext cx="762000" cy="762000"/>
          </a:xfrm>
          <a:prstGeom prst="rect">
            <a:avLst/>
          </a:prstGeom>
        </p:spPr>
      </p:pic>
      <p:pic>
        <p:nvPicPr>
          <p:cNvPr id="23" name="Picture 22">
            <a:extLst>
              <a:ext uri="{FF2B5EF4-FFF2-40B4-BE49-F238E27FC236}">
                <a16:creationId xmlns:a16="http://schemas.microsoft.com/office/drawing/2014/main" id="{C4DB0454-AE55-4E45-B8E2-4456E3FFC65E}"/>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602196" y="5590885"/>
            <a:ext cx="762000" cy="762000"/>
          </a:xfrm>
          <a:prstGeom prst="rect">
            <a:avLst/>
          </a:prstGeom>
        </p:spPr>
      </p:pic>
      <p:pic>
        <p:nvPicPr>
          <p:cNvPr id="25" name="Picture 24">
            <a:extLst>
              <a:ext uri="{FF2B5EF4-FFF2-40B4-BE49-F238E27FC236}">
                <a16:creationId xmlns:a16="http://schemas.microsoft.com/office/drawing/2014/main" id="{D4B12512-5E01-804C-9338-008A8FA7EFEB}"/>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916417" y="3539049"/>
            <a:ext cx="762000" cy="762000"/>
          </a:xfrm>
          <a:prstGeom prst="rect">
            <a:avLst/>
          </a:prstGeom>
        </p:spPr>
      </p:pic>
      <p:pic>
        <p:nvPicPr>
          <p:cNvPr id="27" name="Picture 26">
            <a:extLst>
              <a:ext uri="{FF2B5EF4-FFF2-40B4-BE49-F238E27FC236}">
                <a16:creationId xmlns:a16="http://schemas.microsoft.com/office/drawing/2014/main" id="{1948D0A3-ADEC-AD41-A8E2-0BA65373A1F6}"/>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309257" y="1748480"/>
            <a:ext cx="762000" cy="762000"/>
          </a:xfrm>
          <a:prstGeom prst="rect">
            <a:avLst/>
          </a:prstGeom>
        </p:spPr>
      </p:pic>
      <p:sp>
        <p:nvSpPr>
          <p:cNvPr id="28" name="TextBox 27">
            <a:extLst>
              <a:ext uri="{FF2B5EF4-FFF2-40B4-BE49-F238E27FC236}">
                <a16:creationId xmlns:a16="http://schemas.microsoft.com/office/drawing/2014/main" id="{6BA3CE69-F477-134C-B558-31642F09A879}"/>
              </a:ext>
            </a:extLst>
          </p:cNvPr>
          <p:cNvSpPr txBox="1"/>
          <p:nvPr/>
        </p:nvSpPr>
        <p:spPr>
          <a:xfrm>
            <a:off x="6242539" y="676946"/>
            <a:ext cx="3646787" cy="369332"/>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dirty="0" err="1">
                <a:solidFill>
                  <a:srgbClr val="44546A"/>
                </a:solidFill>
                <a:latin typeface="Arial"/>
              </a:rPr>
              <a:t>Buscar</a:t>
            </a:r>
            <a:r>
              <a:rPr lang="en-US" dirty="0">
                <a:solidFill>
                  <a:srgbClr val="44546A"/>
                </a:solidFill>
                <a:latin typeface="Arial"/>
              </a:rPr>
              <a:t> </a:t>
            </a:r>
            <a:r>
              <a:rPr lang="en-US" dirty="0" err="1">
                <a:solidFill>
                  <a:srgbClr val="44546A"/>
                </a:solidFill>
                <a:latin typeface="Arial"/>
              </a:rPr>
              <a:t>literatura</a:t>
            </a:r>
            <a:r>
              <a:rPr lang="en-US" dirty="0">
                <a:solidFill>
                  <a:srgbClr val="44546A"/>
                </a:solidFill>
                <a:latin typeface="Arial"/>
              </a:rPr>
              <a:t>, leer, </a:t>
            </a:r>
            <a:r>
              <a:rPr lang="en-US" dirty="0" err="1">
                <a:solidFill>
                  <a:srgbClr val="44546A"/>
                </a:solidFill>
                <a:latin typeface="Arial"/>
              </a:rPr>
              <a:t>revisar</a:t>
            </a:r>
            <a:endParaRPr kumimoji="0" lang="en-US" sz="1800" b="0" i="0" u="none" strike="noStrike" kern="1200" cap="none" spc="0" normalizeH="0" baseline="0" noProof="0" dirty="0">
              <a:ln>
                <a:noFill/>
              </a:ln>
              <a:solidFill>
                <a:srgbClr val="44546A"/>
              </a:solidFill>
              <a:effectLst/>
              <a:uLnTx/>
              <a:uFillTx/>
              <a:latin typeface="Arial"/>
              <a:ea typeface="+mn-ea"/>
              <a:cs typeface="+mn-cs"/>
            </a:endParaRPr>
          </a:p>
        </p:txBody>
      </p:sp>
      <p:sp>
        <p:nvSpPr>
          <p:cNvPr id="29" name="TextBox 28">
            <a:extLst>
              <a:ext uri="{FF2B5EF4-FFF2-40B4-BE49-F238E27FC236}">
                <a16:creationId xmlns:a16="http://schemas.microsoft.com/office/drawing/2014/main" id="{E0D3A5FE-FCA8-594A-801D-8C647F3E1E42}"/>
              </a:ext>
            </a:extLst>
          </p:cNvPr>
          <p:cNvSpPr txBox="1"/>
          <p:nvPr/>
        </p:nvSpPr>
        <p:spPr>
          <a:xfrm>
            <a:off x="8413820" y="1820560"/>
            <a:ext cx="2995525" cy="92333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44546A"/>
                </a:solidFill>
                <a:effectLst/>
                <a:uLnTx/>
                <a:uFillTx/>
                <a:latin typeface="Arial"/>
                <a:ea typeface="+mn-ea"/>
                <a:cs typeface="+mn-cs"/>
              </a:rPr>
              <a:t>Analizar</a:t>
            </a:r>
            <a:r>
              <a:rPr lang="en-US" dirty="0">
                <a:solidFill>
                  <a:srgbClr val="44546A"/>
                </a:solidFill>
                <a:latin typeface="Arial"/>
              </a:rPr>
              <a:t> </a:t>
            </a:r>
            <a:r>
              <a:rPr lang="en-US" dirty="0" err="1">
                <a:solidFill>
                  <a:srgbClr val="44546A"/>
                </a:solidFill>
                <a:latin typeface="Arial"/>
              </a:rPr>
              <a:t>datos</a:t>
            </a:r>
            <a:r>
              <a:rPr lang="en-US" dirty="0">
                <a:solidFill>
                  <a:srgbClr val="44546A"/>
                </a:solidFill>
                <a:latin typeface="Arial"/>
              </a:rPr>
              <a:t>, </a:t>
            </a:r>
            <a:r>
              <a:rPr lang="en-US" dirty="0" err="1">
                <a:solidFill>
                  <a:srgbClr val="44546A"/>
                </a:solidFill>
                <a:latin typeface="Arial"/>
              </a:rPr>
              <a:t>textos</a:t>
            </a:r>
            <a:r>
              <a:rPr lang="en-US" dirty="0">
                <a:solidFill>
                  <a:srgbClr val="44546A"/>
                </a:solidFill>
                <a:latin typeface="Arial"/>
              </a:rPr>
              <a:t>, </a:t>
            </a:r>
            <a:r>
              <a:rPr lang="en-US" dirty="0" err="1">
                <a:solidFill>
                  <a:srgbClr val="44546A"/>
                </a:solidFill>
                <a:latin typeface="Arial"/>
              </a:rPr>
              <a:t>compartir</a:t>
            </a:r>
            <a:r>
              <a:rPr lang="en-US" dirty="0">
                <a:solidFill>
                  <a:srgbClr val="44546A"/>
                </a:solidFill>
                <a:latin typeface="Arial"/>
              </a:rPr>
              <a:t> </a:t>
            </a:r>
            <a:r>
              <a:rPr lang="en-US" dirty="0" err="1">
                <a:solidFill>
                  <a:srgbClr val="44546A"/>
                </a:solidFill>
                <a:latin typeface="Arial"/>
              </a:rPr>
              <a:t>notas</a:t>
            </a:r>
            <a:r>
              <a:rPr lang="en-US" dirty="0">
                <a:solidFill>
                  <a:srgbClr val="44546A"/>
                </a:solidFill>
                <a:latin typeface="Arial"/>
              </a:rPr>
              <a:t> y </a:t>
            </a:r>
            <a:r>
              <a:rPr lang="en-US" dirty="0" err="1">
                <a:solidFill>
                  <a:srgbClr val="44546A"/>
                </a:solidFill>
                <a:latin typeface="Arial"/>
              </a:rPr>
              <a:t>protocolos</a:t>
            </a:r>
            <a:endParaRPr kumimoji="0" lang="en-US" sz="1800" b="0" i="0" u="none" strike="noStrike" kern="1200" cap="none" spc="0" normalizeH="0" baseline="0" noProof="0" dirty="0">
              <a:ln>
                <a:noFill/>
              </a:ln>
              <a:solidFill>
                <a:srgbClr val="44546A"/>
              </a:solidFill>
              <a:effectLst/>
              <a:uLnTx/>
              <a:uFillTx/>
              <a:latin typeface="Arial"/>
              <a:ea typeface="+mn-ea"/>
              <a:cs typeface="+mn-cs"/>
            </a:endParaRPr>
          </a:p>
        </p:txBody>
      </p:sp>
      <p:sp>
        <p:nvSpPr>
          <p:cNvPr id="36" name="TextBox 35">
            <a:extLst>
              <a:ext uri="{FF2B5EF4-FFF2-40B4-BE49-F238E27FC236}">
                <a16:creationId xmlns:a16="http://schemas.microsoft.com/office/drawing/2014/main" id="{9359F04E-7ACE-AB4E-8332-9FFA7171652E}"/>
              </a:ext>
            </a:extLst>
          </p:cNvPr>
          <p:cNvSpPr txBox="1"/>
          <p:nvPr/>
        </p:nvSpPr>
        <p:spPr>
          <a:xfrm>
            <a:off x="8794820" y="3790054"/>
            <a:ext cx="2995525" cy="646331"/>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44546A"/>
                </a:solidFill>
                <a:effectLst/>
                <a:uLnTx/>
                <a:uFillTx/>
                <a:latin typeface="Arial"/>
                <a:ea typeface="+mn-ea"/>
                <a:cs typeface="+mn-cs"/>
              </a:rPr>
              <a:t>Escribir</a:t>
            </a:r>
            <a:r>
              <a:rPr kumimoji="0" lang="en-US" sz="1800" b="0" i="0" u="none" strike="noStrike" kern="1200" cap="none" spc="0" normalizeH="0" baseline="0" noProof="0" dirty="0">
                <a:ln>
                  <a:noFill/>
                </a:ln>
                <a:solidFill>
                  <a:srgbClr val="44546A"/>
                </a:solidFill>
                <a:effectLst/>
                <a:uLnTx/>
                <a:uFillTx/>
                <a:latin typeface="Arial"/>
                <a:ea typeface="+mn-ea"/>
                <a:cs typeface="+mn-cs"/>
              </a:rPr>
              <a:t>/ </a:t>
            </a:r>
            <a:r>
              <a:rPr kumimoji="0" lang="en-US" sz="1800" b="0" i="0" u="none" strike="noStrike" kern="1200" cap="none" spc="0" normalizeH="0" baseline="0" noProof="0" dirty="0" err="1">
                <a:ln>
                  <a:noFill/>
                </a:ln>
                <a:solidFill>
                  <a:srgbClr val="44546A"/>
                </a:solidFill>
                <a:effectLst/>
                <a:uLnTx/>
                <a:uFillTx/>
                <a:latin typeface="Arial"/>
                <a:ea typeface="+mn-ea"/>
                <a:cs typeface="+mn-cs"/>
              </a:rPr>
              <a:t>preparar</a:t>
            </a:r>
            <a:r>
              <a:rPr kumimoji="0" lang="en-US" sz="1800" b="0" i="0" u="none" strike="noStrike" kern="1200" cap="none" spc="0" normalizeH="0" baseline="0" noProof="0" dirty="0">
                <a:ln>
                  <a:noFill/>
                </a:ln>
                <a:solidFill>
                  <a:srgbClr val="44546A"/>
                </a:solidFill>
                <a:effectLst/>
                <a:uLnTx/>
                <a:uFillTx/>
                <a:latin typeface="Arial"/>
                <a:ea typeface="+mn-ea"/>
                <a:cs typeface="+mn-cs"/>
              </a:rPr>
              <a:t> </a:t>
            </a:r>
            <a:r>
              <a:rPr kumimoji="0" lang="en-US" sz="1800" b="0" i="0" u="none" strike="noStrike" kern="1200" cap="none" spc="0" normalizeH="0" baseline="0" noProof="0" dirty="0" err="1">
                <a:ln>
                  <a:noFill/>
                </a:ln>
                <a:solidFill>
                  <a:srgbClr val="44546A"/>
                </a:solidFill>
                <a:effectLst/>
                <a:uLnTx/>
                <a:uFillTx/>
                <a:latin typeface="Arial"/>
                <a:ea typeface="+mn-ea"/>
                <a:cs typeface="+mn-cs"/>
              </a:rPr>
              <a:t>manuscrito</a:t>
            </a:r>
            <a:endParaRPr kumimoji="0" lang="en-US" sz="1800" b="0" i="0" u="none" strike="noStrike" kern="1200" cap="none" spc="0" normalizeH="0" baseline="0" noProof="0" dirty="0">
              <a:ln>
                <a:noFill/>
              </a:ln>
              <a:solidFill>
                <a:srgbClr val="44546A"/>
              </a:solidFill>
              <a:effectLst/>
              <a:uLnTx/>
              <a:uFillTx/>
              <a:latin typeface="Arial"/>
              <a:ea typeface="+mn-ea"/>
              <a:cs typeface="+mn-cs"/>
            </a:endParaRPr>
          </a:p>
        </p:txBody>
      </p:sp>
      <p:sp>
        <p:nvSpPr>
          <p:cNvPr id="37" name="TextBox 36">
            <a:extLst>
              <a:ext uri="{FF2B5EF4-FFF2-40B4-BE49-F238E27FC236}">
                <a16:creationId xmlns:a16="http://schemas.microsoft.com/office/drawing/2014/main" id="{0231AD06-112C-4C49-B54C-FE3BEFA690DB}"/>
              </a:ext>
            </a:extLst>
          </p:cNvPr>
          <p:cNvSpPr txBox="1"/>
          <p:nvPr/>
        </p:nvSpPr>
        <p:spPr>
          <a:xfrm>
            <a:off x="6614885" y="5955819"/>
            <a:ext cx="2636375" cy="369332"/>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4546A"/>
                </a:solidFill>
                <a:effectLst/>
                <a:uLnTx/>
                <a:uFillTx/>
                <a:latin typeface="Arial"/>
                <a:ea typeface="+mn-ea"/>
                <a:cs typeface="+mn-cs"/>
              </a:rPr>
              <a:t>Publish</a:t>
            </a:r>
          </a:p>
        </p:txBody>
      </p:sp>
      <p:sp>
        <p:nvSpPr>
          <p:cNvPr id="38" name="TextBox 37">
            <a:extLst>
              <a:ext uri="{FF2B5EF4-FFF2-40B4-BE49-F238E27FC236}">
                <a16:creationId xmlns:a16="http://schemas.microsoft.com/office/drawing/2014/main" id="{9417ACBA-4C44-5348-9ED8-A2F1BA43B3E7}"/>
              </a:ext>
            </a:extLst>
          </p:cNvPr>
          <p:cNvSpPr txBox="1"/>
          <p:nvPr/>
        </p:nvSpPr>
        <p:spPr>
          <a:xfrm>
            <a:off x="313733" y="3738763"/>
            <a:ext cx="2498088" cy="92333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44546A"/>
                </a:solidFill>
                <a:effectLst/>
                <a:uLnTx/>
                <a:uFillTx/>
                <a:latin typeface="Arial"/>
                <a:ea typeface="+mn-ea"/>
                <a:cs typeface="+mn-cs"/>
              </a:rPr>
              <a:t>Informar</a:t>
            </a:r>
            <a:r>
              <a:rPr kumimoji="0" lang="en-US" sz="1800" b="0" i="0" u="none" strike="noStrike" kern="1200" cap="none" spc="0" normalizeH="0" baseline="0" noProof="0" dirty="0">
                <a:ln>
                  <a:noFill/>
                </a:ln>
                <a:solidFill>
                  <a:srgbClr val="44546A"/>
                </a:solidFill>
                <a:effectLst/>
                <a:uLnTx/>
                <a:uFillTx/>
                <a:latin typeface="Arial"/>
                <a:ea typeface="+mn-ea"/>
                <a:cs typeface="+mn-cs"/>
              </a:rPr>
              <a:t> </a:t>
            </a:r>
            <a:r>
              <a:rPr kumimoji="0" lang="en-US" sz="1800" b="0" i="0" u="none" strike="noStrike" kern="1200" cap="none" spc="0" normalizeH="0" baseline="0" noProof="0" dirty="0" err="1">
                <a:ln>
                  <a:noFill/>
                </a:ln>
                <a:solidFill>
                  <a:srgbClr val="44546A"/>
                </a:solidFill>
                <a:effectLst/>
                <a:uLnTx/>
                <a:uFillTx/>
                <a:latin typeface="Arial"/>
                <a:ea typeface="+mn-ea"/>
                <a:cs typeface="+mn-cs"/>
              </a:rPr>
              <a:t>divulgar</a:t>
            </a:r>
            <a:r>
              <a:rPr kumimoji="0" lang="en-US" sz="1800" b="0" i="0" u="none" strike="noStrike" kern="1200" cap="none" spc="0" normalizeH="0" baseline="0" noProof="0" dirty="0">
                <a:ln>
                  <a:noFill/>
                </a:ln>
                <a:solidFill>
                  <a:srgbClr val="44546A"/>
                </a:solidFill>
                <a:effectLst/>
                <a:uLnTx/>
                <a:uFillTx/>
                <a:latin typeface="Arial"/>
                <a:ea typeface="+mn-ea"/>
                <a:cs typeface="+mn-cs"/>
              </a:rPr>
              <a:t>, </a:t>
            </a:r>
            <a:r>
              <a:rPr kumimoji="0" lang="en-US" sz="1800" b="0" i="0" u="none" strike="noStrike" kern="1200" cap="none" spc="0" normalizeH="0" baseline="0" noProof="0" dirty="0" err="1">
                <a:ln>
                  <a:noFill/>
                </a:ln>
                <a:solidFill>
                  <a:srgbClr val="44546A"/>
                </a:solidFill>
                <a:effectLst/>
                <a:uLnTx/>
                <a:uFillTx/>
                <a:latin typeface="Arial"/>
                <a:ea typeface="+mn-ea"/>
                <a:cs typeface="+mn-cs"/>
              </a:rPr>
              <a:t>promover</a:t>
            </a:r>
            <a:r>
              <a:rPr kumimoji="0" lang="en-US" sz="1800" b="0" i="0" u="none" strike="noStrike" kern="1200" cap="none" spc="0" normalizeH="0" baseline="0" noProof="0" dirty="0">
                <a:ln>
                  <a:noFill/>
                </a:ln>
                <a:solidFill>
                  <a:srgbClr val="44546A"/>
                </a:solidFill>
                <a:effectLst/>
                <a:uLnTx/>
                <a:uFillTx/>
                <a:latin typeface="Arial"/>
                <a:ea typeface="+mn-ea"/>
                <a:cs typeface="+mn-cs"/>
              </a:rPr>
              <a:t> los </a:t>
            </a:r>
            <a:r>
              <a:rPr kumimoji="0" lang="en-US" sz="1800" b="0" i="0" u="none" strike="noStrike" kern="1200" cap="none" spc="0" normalizeH="0" baseline="0" noProof="0" dirty="0" err="1">
                <a:ln>
                  <a:noFill/>
                </a:ln>
                <a:solidFill>
                  <a:srgbClr val="44546A"/>
                </a:solidFill>
                <a:effectLst/>
                <a:uLnTx/>
                <a:uFillTx/>
                <a:latin typeface="Arial"/>
                <a:ea typeface="+mn-ea"/>
                <a:cs typeface="+mn-cs"/>
              </a:rPr>
              <a:t>resultados</a:t>
            </a:r>
            <a:endParaRPr kumimoji="0" lang="en-US" sz="1800" b="0" i="0" u="none" strike="noStrike" kern="1200" cap="none" spc="0" normalizeH="0" baseline="0" noProof="0" dirty="0">
              <a:ln>
                <a:noFill/>
              </a:ln>
              <a:solidFill>
                <a:srgbClr val="44546A"/>
              </a:solidFill>
              <a:effectLst/>
              <a:uLnTx/>
              <a:uFillTx/>
              <a:latin typeface="Arial"/>
              <a:ea typeface="+mn-ea"/>
              <a:cs typeface="+mn-cs"/>
            </a:endParaRPr>
          </a:p>
        </p:txBody>
      </p:sp>
      <p:sp>
        <p:nvSpPr>
          <p:cNvPr id="39" name="TextBox 38">
            <a:extLst>
              <a:ext uri="{FF2B5EF4-FFF2-40B4-BE49-F238E27FC236}">
                <a16:creationId xmlns:a16="http://schemas.microsoft.com/office/drawing/2014/main" id="{0B1B6E3F-77A2-3C45-ABBC-92D2B31C3133}"/>
              </a:ext>
            </a:extLst>
          </p:cNvPr>
          <p:cNvSpPr txBox="1"/>
          <p:nvPr/>
        </p:nvSpPr>
        <p:spPr>
          <a:xfrm>
            <a:off x="1198072" y="1937585"/>
            <a:ext cx="2240019" cy="369332"/>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44546A"/>
                </a:solidFill>
                <a:effectLst/>
                <a:uLnTx/>
                <a:uFillTx/>
                <a:latin typeface="Arial"/>
                <a:ea typeface="+mn-ea"/>
                <a:cs typeface="+mn-cs"/>
              </a:rPr>
              <a:t>Medir</a:t>
            </a:r>
            <a:r>
              <a:rPr kumimoji="0" lang="en-US" sz="1800" b="0" i="0" u="none" strike="noStrike" kern="1200" cap="none" spc="0" normalizeH="0" baseline="0" noProof="0" dirty="0">
                <a:ln>
                  <a:noFill/>
                </a:ln>
                <a:solidFill>
                  <a:srgbClr val="44546A"/>
                </a:solidFill>
                <a:effectLst/>
                <a:uLnTx/>
                <a:uFillTx/>
                <a:latin typeface="Arial"/>
                <a:ea typeface="+mn-ea"/>
                <a:cs typeface="+mn-cs"/>
              </a:rPr>
              <a:t> </a:t>
            </a:r>
            <a:r>
              <a:rPr kumimoji="0" lang="en-US" sz="1800" b="0" i="0" u="none" strike="noStrike" kern="1200" cap="none" spc="0" normalizeH="0" baseline="0" noProof="0" dirty="0" err="1">
                <a:ln>
                  <a:noFill/>
                </a:ln>
                <a:solidFill>
                  <a:srgbClr val="44546A"/>
                </a:solidFill>
                <a:effectLst/>
                <a:uLnTx/>
                <a:uFillTx/>
                <a:latin typeface="Arial"/>
                <a:ea typeface="+mn-ea"/>
                <a:cs typeface="+mn-cs"/>
              </a:rPr>
              <a:t>impacto</a:t>
            </a:r>
            <a:endParaRPr kumimoji="0" lang="en-US" sz="1800" b="0" i="0" u="none" strike="noStrike" kern="1200" cap="none" spc="0" normalizeH="0" baseline="0" noProof="0" dirty="0">
              <a:ln>
                <a:noFill/>
              </a:ln>
              <a:solidFill>
                <a:srgbClr val="44546A"/>
              </a:solidFill>
              <a:effectLst/>
              <a:uLnTx/>
              <a:uFillTx/>
              <a:latin typeface="Arial"/>
              <a:ea typeface="+mn-ea"/>
              <a:cs typeface="+mn-cs"/>
            </a:endParaRPr>
          </a:p>
        </p:txBody>
      </p:sp>
      <p:sp>
        <p:nvSpPr>
          <p:cNvPr id="40" name="TextBox 39">
            <a:extLst>
              <a:ext uri="{FF2B5EF4-FFF2-40B4-BE49-F238E27FC236}">
                <a16:creationId xmlns:a16="http://schemas.microsoft.com/office/drawing/2014/main" id="{7C2F0BA3-26ED-5B4F-94ED-84303652AEC6}"/>
              </a:ext>
            </a:extLst>
          </p:cNvPr>
          <p:cNvSpPr txBox="1"/>
          <p:nvPr/>
        </p:nvSpPr>
        <p:spPr>
          <a:xfrm>
            <a:off x="4057014" y="2364092"/>
            <a:ext cx="3813376" cy="1938992"/>
          </a:xfrm>
          <a:prstGeom prst="rect">
            <a:avLst/>
          </a:prstGeom>
          <a:noFill/>
        </p:spPr>
        <p:txBody>
          <a:bodyPr wrap="square" rtlCol="0">
            <a:spAutoFit/>
          </a:bodyPr>
          <a:lstStyle/>
          <a:p>
            <a:pPr lvl="0" algn="ctr" defTabSz="914377">
              <a:defRPr/>
            </a:pPr>
            <a:r>
              <a:rPr lang="es-ES" sz="2400" dirty="0">
                <a:solidFill>
                  <a:srgbClr val="FFFFFF"/>
                </a:solidFill>
                <a:latin typeface="Arial" panose="020B0604020202020204" pitchFamily="34" charset="0"/>
                <a:cs typeface="Arial" panose="020B0604020202020204" pitchFamily="34" charset="0"/>
              </a:rPr>
              <a:t>Al apoyar las actividades de investigación, generalmente enfocamos nuestros servicios</a:t>
            </a:r>
          </a:p>
          <a:p>
            <a:pPr lvl="0" algn="ctr" defTabSz="914377">
              <a:defRPr/>
            </a:pPr>
            <a:r>
              <a:rPr lang="es-ES" sz="2400" b="1" dirty="0">
                <a:solidFill>
                  <a:srgbClr val="FFFFFF"/>
                </a:solidFill>
                <a:latin typeface="Arial" panose="020B0604020202020204" pitchFamily="34" charset="0"/>
                <a:cs typeface="Arial" panose="020B0604020202020204" pitchFamily="34" charset="0"/>
              </a:rPr>
              <a:t>en el artículo</a:t>
            </a:r>
            <a:endParaRPr kumimoji="0" lang="en-US" sz="2400" b="1" i="0" u="none" strike="noStrike" kern="1200" cap="none" spc="0" normalizeH="0" baseline="0" noProof="0" dirty="0">
              <a:ln>
                <a:noFill/>
              </a:ln>
              <a:solidFill>
                <a:srgbClr val="FFFFFF"/>
              </a:solidFill>
              <a:effectLst/>
              <a:uLnTx/>
              <a:uFillTx/>
              <a:latin typeface="Arial"/>
              <a:ea typeface="+mn-ea"/>
              <a:cs typeface="+mn-cs"/>
            </a:endParaRPr>
          </a:p>
        </p:txBody>
      </p:sp>
      <p:sp>
        <p:nvSpPr>
          <p:cNvPr id="9" name="Down Arrow 8">
            <a:extLst>
              <a:ext uri="{FF2B5EF4-FFF2-40B4-BE49-F238E27FC236}">
                <a16:creationId xmlns:a16="http://schemas.microsoft.com/office/drawing/2014/main" id="{8A98EE57-978E-EB4F-BF33-E366D1271EC0}"/>
              </a:ext>
            </a:extLst>
          </p:cNvPr>
          <p:cNvSpPr/>
          <p:nvPr/>
        </p:nvSpPr>
        <p:spPr>
          <a:xfrm>
            <a:off x="5602196" y="4786928"/>
            <a:ext cx="723013" cy="676205"/>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42" name="Oval 41">
            <a:extLst>
              <a:ext uri="{FF2B5EF4-FFF2-40B4-BE49-F238E27FC236}">
                <a16:creationId xmlns:a16="http://schemas.microsoft.com/office/drawing/2014/main" id="{5557B4BE-6F55-1B45-A58F-AD1CC6795E16}"/>
              </a:ext>
            </a:extLst>
          </p:cNvPr>
          <p:cNvSpPr/>
          <p:nvPr/>
        </p:nvSpPr>
        <p:spPr>
          <a:xfrm>
            <a:off x="6466202" y="4479064"/>
            <a:ext cx="2366337" cy="2366337"/>
          </a:xfrm>
          <a:prstGeom prst="ellipse">
            <a:avLst/>
          </a:pr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43" name="TextBox 42">
            <a:extLst>
              <a:ext uri="{FF2B5EF4-FFF2-40B4-BE49-F238E27FC236}">
                <a16:creationId xmlns:a16="http://schemas.microsoft.com/office/drawing/2014/main" id="{9BEDA6B7-F2FF-294F-B787-4759E75650EF}"/>
              </a:ext>
            </a:extLst>
          </p:cNvPr>
          <p:cNvSpPr txBox="1"/>
          <p:nvPr/>
        </p:nvSpPr>
        <p:spPr>
          <a:xfrm>
            <a:off x="6713735" y="5175386"/>
            <a:ext cx="1940848" cy="1077218"/>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FFFFFF"/>
                </a:solidFill>
                <a:effectLst/>
                <a:uLnTx/>
                <a:uFillTx/>
                <a:latin typeface="Arial"/>
                <a:ea typeface="+mn-ea"/>
                <a:cs typeface="+mn-cs"/>
              </a:rPr>
              <a:t>Apoyar</a:t>
            </a:r>
            <a:r>
              <a:rPr kumimoji="0" lang="en-US" sz="1600" b="0" i="0" u="none" strike="noStrike" kern="1200" cap="none" spc="0" normalizeH="0" baseline="0" noProof="0" dirty="0">
                <a:ln>
                  <a:noFill/>
                </a:ln>
                <a:solidFill>
                  <a:srgbClr val="FFFFFF"/>
                </a:solidFill>
                <a:effectLst/>
                <a:uLnTx/>
                <a:uFillTx/>
                <a:latin typeface="Arial"/>
                <a:ea typeface="+mn-ea"/>
                <a:cs typeface="+mn-cs"/>
              </a:rPr>
              <a:t> para el </a:t>
            </a:r>
            <a:r>
              <a:rPr kumimoji="0" lang="en-US" sz="1600" b="0" i="0" u="none" strike="noStrike" kern="1200" cap="none" spc="0" normalizeH="0" baseline="0" noProof="0" dirty="0" err="1">
                <a:ln>
                  <a:noFill/>
                </a:ln>
                <a:solidFill>
                  <a:srgbClr val="FFFFFF"/>
                </a:solidFill>
                <a:effectLst/>
                <a:uLnTx/>
                <a:uFillTx/>
                <a:latin typeface="Arial"/>
                <a:ea typeface="+mn-ea"/>
                <a:cs typeface="+mn-cs"/>
              </a:rPr>
              <a:t>descubrimiento</a:t>
            </a:r>
            <a:r>
              <a:rPr kumimoji="0" lang="en-US" sz="1600" b="0" i="0" u="none" strike="noStrike" kern="1200" cap="none" spc="0" normalizeH="0" baseline="0" noProof="0" dirty="0">
                <a:ln>
                  <a:noFill/>
                </a:ln>
                <a:solidFill>
                  <a:srgbClr val="FFFFFF"/>
                </a:solidFill>
                <a:effectLst/>
                <a:uLnTx/>
                <a:uFillTx/>
                <a:latin typeface="Arial"/>
                <a:ea typeface="+mn-ea"/>
                <a:cs typeface="+mn-cs"/>
              </a:rPr>
              <a:t> y </a:t>
            </a:r>
            <a:r>
              <a:rPr kumimoji="0" lang="en-US" sz="1600" b="0" i="0" u="none" strike="noStrike" kern="1200" cap="none" spc="0" normalizeH="0" baseline="0" noProof="0" dirty="0" err="1">
                <a:ln>
                  <a:noFill/>
                </a:ln>
                <a:solidFill>
                  <a:srgbClr val="FFFFFF"/>
                </a:solidFill>
                <a:effectLst/>
                <a:uLnTx/>
                <a:uFillTx/>
                <a:latin typeface="Arial"/>
                <a:ea typeface="+mn-ea"/>
                <a:cs typeface="+mn-cs"/>
              </a:rPr>
              <a:t>acceso</a:t>
            </a:r>
            <a:r>
              <a:rPr kumimoji="0" lang="en-US" sz="1600" b="0" i="0" u="none" strike="noStrike" kern="1200" cap="none" spc="0" normalizeH="0" baseline="0" noProof="0" dirty="0">
                <a:ln>
                  <a:noFill/>
                </a:ln>
                <a:solidFill>
                  <a:srgbClr val="FFFFFF"/>
                </a:solidFill>
                <a:effectLst/>
                <a:uLnTx/>
                <a:uFillTx/>
                <a:latin typeface="Arial"/>
                <a:ea typeface="+mn-ea"/>
                <a:cs typeface="+mn-cs"/>
              </a:rPr>
              <a:t> al </a:t>
            </a:r>
            <a:r>
              <a:rPr kumimoji="0" lang="en-US" sz="1600" b="0" i="0" u="none" strike="noStrike" kern="1200" cap="none" spc="0" normalizeH="0" baseline="0" noProof="0" dirty="0" err="1">
                <a:ln>
                  <a:noFill/>
                </a:ln>
                <a:solidFill>
                  <a:srgbClr val="FFFFFF"/>
                </a:solidFill>
                <a:effectLst/>
                <a:uLnTx/>
                <a:uFillTx/>
                <a:latin typeface="Arial"/>
                <a:ea typeface="+mn-ea"/>
                <a:cs typeface="+mn-cs"/>
              </a:rPr>
              <a:t>texto</a:t>
            </a:r>
            <a:r>
              <a:rPr kumimoji="0" lang="en-US" sz="1600" b="0" i="0" u="none" strike="noStrike" kern="1200" cap="none" spc="0" normalizeH="0" baseline="0" noProof="0" dirty="0">
                <a:ln>
                  <a:noFill/>
                </a:ln>
                <a:solidFill>
                  <a:srgbClr val="FFFFFF"/>
                </a:solidFill>
                <a:effectLst/>
                <a:uLnTx/>
                <a:uFillTx/>
                <a:latin typeface="Arial"/>
                <a:ea typeface="+mn-ea"/>
                <a:cs typeface="+mn-cs"/>
              </a:rPr>
              <a:t> del </a:t>
            </a:r>
            <a:r>
              <a:rPr kumimoji="0" lang="en-US" sz="1600" b="0" i="0" u="none" strike="noStrike" kern="1200" cap="none" spc="0" normalizeH="0" baseline="0" noProof="0" dirty="0" err="1">
                <a:ln>
                  <a:noFill/>
                </a:ln>
                <a:solidFill>
                  <a:srgbClr val="FFFFFF"/>
                </a:solidFill>
                <a:effectLst/>
                <a:uLnTx/>
                <a:uFillTx/>
                <a:latin typeface="Arial"/>
                <a:ea typeface="+mn-ea"/>
                <a:cs typeface="+mn-cs"/>
              </a:rPr>
              <a:t>art</a:t>
            </a:r>
            <a:r>
              <a:rPr kumimoji="0" lang="en-US" sz="1600" b="0"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ículo</a:t>
            </a: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30" name="Title 1">
            <a:extLst>
              <a:ext uri="{FF2B5EF4-FFF2-40B4-BE49-F238E27FC236}">
                <a16:creationId xmlns:a16="http://schemas.microsoft.com/office/drawing/2014/main" id="{27D11C58-44C1-8D49-A0E0-D4F8F2D4534B}"/>
              </a:ext>
            </a:extLst>
          </p:cNvPr>
          <p:cNvSpPr>
            <a:spLocks noGrp="1"/>
          </p:cNvSpPr>
          <p:nvPr>
            <p:ph type="title"/>
          </p:nvPr>
        </p:nvSpPr>
        <p:spPr>
          <a:xfrm>
            <a:off x="364473" y="76930"/>
            <a:ext cx="7615567" cy="784682"/>
          </a:xfrm>
        </p:spPr>
        <p:txBody>
          <a:bodyPr/>
          <a:lstStyle/>
          <a:p>
            <a:r>
              <a:rPr lang="en-US" sz="3600" dirty="0"/>
              <a:t>Investigaci</a:t>
            </a:r>
            <a:r>
              <a:rPr lang="en-US" sz="3600" dirty="0">
                <a:latin typeface="Arial" panose="020B0604020202020204" pitchFamily="34" charset="0"/>
                <a:cs typeface="Arial" panose="020B0604020202020204" pitchFamily="34" charset="0"/>
              </a:rPr>
              <a:t>ón</a:t>
            </a:r>
            <a:r>
              <a:rPr lang="en-US" sz="3600" dirty="0"/>
              <a:t>:</a:t>
            </a:r>
            <a:br>
              <a:rPr lang="en-US" sz="3600" dirty="0"/>
            </a:br>
            <a:r>
              <a:rPr lang="en-US" sz="3600" dirty="0" err="1"/>
              <a:t>nuestra</a:t>
            </a:r>
            <a:r>
              <a:rPr lang="en-US" sz="3600" dirty="0"/>
              <a:t> </a:t>
            </a:r>
            <a:r>
              <a:rPr lang="en-US" sz="3600" dirty="0" err="1"/>
              <a:t>atenci</a:t>
            </a:r>
            <a:r>
              <a:rPr lang="en-US" sz="3600" dirty="0" err="1">
                <a:latin typeface="Arial" panose="020B0604020202020204" pitchFamily="34" charset="0"/>
                <a:cs typeface="Arial" panose="020B0604020202020204" pitchFamily="34" charset="0"/>
              </a:rPr>
              <a:t>ón</a:t>
            </a:r>
            <a:r>
              <a:rPr lang="en-US" sz="3600" dirty="0">
                <a:latin typeface="Arial" panose="020B0604020202020204" pitchFamily="34" charset="0"/>
                <a:cs typeface="Arial" panose="020B0604020202020204" pitchFamily="34" charset="0"/>
              </a:rPr>
              <a:t> </a:t>
            </a:r>
            <a:br>
              <a:rPr lang="en-US" sz="3600" dirty="0">
                <a:latin typeface="Arial" panose="020B0604020202020204" pitchFamily="34" charset="0"/>
                <a:cs typeface="Arial" panose="020B0604020202020204" pitchFamily="34" charset="0"/>
              </a:rPr>
            </a:br>
            <a:r>
              <a:rPr lang="en-US" sz="3600" dirty="0">
                <a:latin typeface="Arial" panose="020B0604020202020204" pitchFamily="34" charset="0"/>
                <a:cs typeface="Arial" panose="020B0604020202020204" pitchFamily="34" charset="0"/>
              </a:rPr>
              <a:t>se </a:t>
            </a:r>
            <a:r>
              <a:rPr lang="en-US" sz="3600" dirty="0" err="1">
                <a:latin typeface="Arial" panose="020B0604020202020204" pitchFamily="34" charset="0"/>
                <a:cs typeface="Arial" panose="020B0604020202020204" pitchFamily="34" charset="0"/>
              </a:rPr>
              <a:t>centra</a:t>
            </a:r>
            <a:endParaRPr lang="en-US" sz="2400" dirty="0">
              <a:solidFill>
                <a:schemeClr val="bg1"/>
              </a:solidFill>
            </a:endParaRPr>
          </a:p>
        </p:txBody>
      </p:sp>
    </p:spTree>
    <p:extLst>
      <p:ext uri="{BB962C8B-B14F-4D97-AF65-F5344CB8AC3E}">
        <p14:creationId xmlns:p14="http://schemas.microsoft.com/office/powerpoint/2010/main" val="1520446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31FFC85-C2B4-694A-AC1A-3B70F414892C}"/>
              </a:ext>
            </a:extLst>
          </p:cNvPr>
          <p:cNvSpPr/>
          <p:nvPr/>
        </p:nvSpPr>
        <p:spPr>
          <a:xfrm>
            <a:off x="4928127" y="307866"/>
            <a:ext cx="6967223" cy="624226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7" name="Rectangle 6">
            <a:extLst>
              <a:ext uri="{FF2B5EF4-FFF2-40B4-BE49-F238E27FC236}">
                <a16:creationId xmlns:a16="http://schemas.microsoft.com/office/drawing/2014/main" id="{FAB15A30-F344-2346-B7E1-33473082B19C}"/>
              </a:ext>
            </a:extLst>
          </p:cNvPr>
          <p:cNvSpPr/>
          <p:nvPr/>
        </p:nvSpPr>
        <p:spPr>
          <a:xfrm>
            <a:off x="296650" y="294640"/>
            <a:ext cx="4334830" cy="62422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3E75CF"/>
              </a:solidFill>
              <a:effectLst/>
              <a:uLnTx/>
              <a:uFillTx/>
              <a:latin typeface="Arial"/>
              <a:ea typeface="+mn-ea"/>
              <a:cs typeface="+mn-cs"/>
            </a:endParaRPr>
          </a:p>
        </p:txBody>
      </p:sp>
      <p:sp>
        <p:nvSpPr>
          <p:cNvPr id="3" name="Rectangle 2">
            <a:extLst>
              <a:ext uri="{FF2B5EF4-FFF2-40B4-BE49-F238E27FC236}">
                <a16:creationId xmlns:a16="http://schemas.microsoft.com/office/drawing/2014/main" id="{291271F4-9DAB-F74F-B464-F8672B344F78}"/>
              </a:ext>
            </a:extLst>
          </p:cNvPr>
          <p:cNvSpPr/>
          <p:nvPr/>
        </p:nvSpPr>
        <p:spPr>
          <a:xfrm>
            <a:off x="765373" y="1387032"/>
            <a:ext cx="3717782" cy="2554545"/>
          </a:xfrm>
          <a:prstGeom prst="rect">
            <a:avLst/>
          </a:prstGeom>
        </p:spPr>
        <p:txBody>
          <a:bodyPr wrap="square">
            <a:spAutoFit/>
          </a:bodyPr>
          <a:lstStyle/>
          <a:p>
            <a:pPr lvl="0">
              <a:defRPr/>
            </a:pPr>
            <a:r>
              <a:rPr lang="es-ES" sz="3200" dirty="0">
                <a:solidFill>
                  <a:srgbClr val="FFFFFF"/>
                </a:solidFill>
              </a:rPr>
              <a:t>El artículo a menudo carece de los datos y el código subyacentes</a:t>
            </a:r>
            <a:endParaRPr kumimoji="0" lang="en-US" sz="3200" b="0" i="0" u="none" strike="noStrike" kern="1200" cap="none" spc="0" normalizeH="0" baseline="0" noProof="0" dirty="0">
              <a:ln>
                <a:noFill/>
              </a:ln>
              <a:solidFill>
                <a:srgbClr val="FFFFFF"/>
              </a:solidFill>
              <a:effectLst/>
              <a:uLnTx/>
              <a:uFillTx/>
              <a:latin typeface="Arial"/>
              <a:ea typeface="+mn-ea"/>
              <a:cs typeface="+mn-cs"/>
            </a:endParaRPr>
          </a:p>
        </p:txBody>
      </p:sp>
      <p:sp>
        <p:nvSpPr>
          <p:cNvPr id="8" name="Rectangle 7">
            <a:extLst>
              <a:ext uri="{FF2B5EF4-FFF2-40B4-BE49-F238E27FC236}">
                <a16:creationId xmlns:a16="http://schemas.microsoft.com/office/drawing/2014/main" id="{9EB4266E-FE00-A44B-9FE2-0A2CC8A79DD4}"/>
              </a:ext>
            </a:extLst>
          </p:cNvPr>
          <p:cNvSpPr/>
          <p:nvPr/>
        </p:nvSpPr>
        <p:spPr>
          <a:xfrm>
            <a:off x="4631479" y="294639"/>
            <a:ext cx="296648" cy="6242268"/>
          </a:xfrm>
          <a:prstGeom prst="rect">
            <a:avLst/>
          </a:prstGeom>
          <a:solidFill>
            <a:srgbClr val="80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26" name="Rectangle 25">
            <a:extLst>
              <a:ext uri="{FF2B5EF4-FFF2-40B4-BE49-F238E27FC236}">
                <a16:creationId xmlns:a16="http://schemas.microsoft.com/office/drawing/2014/main" id="{25C7B308-EFAA-D340-8D8B-A7DD4638E8DD}"/>
              </a:ext>
            </a:extLst>
          </p:cNvPr>
          <p:cNvSpPr/>
          <p:nvPr/>
        </p:nvSpPr>
        <p:spPr>
          <a:xfrm>
            <a:off x="0" y="0"/>
            <a:ext cx="296649" cy="65369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19" name="Google Shape;459;p116">
            <a:extLst>
              <a:ext uri="{FF2B5EF4-FFF2-40B4-BE49-F238E27FC236}">
                <a16:creationId xmlns:a16="http://schemas.microsoft.com/office/drawing/2014/main" id="{E6D2E3FB-4C65-3746-9021-C49A2B729F19}"/>
              </a:ext>
            </a:extLst>
          </p:cNvPr>
          <p:cNvSpPr txBox="1"/>
          <p:nvPr/>
        </p:nvSpPr>
        <p:spPr>
          <a:xfrm>
            <a:off x="5248434" y="672026"/>
            <a:ext cx="6265121" cy="3984558"/>
          </a:xfrm>
          <a:prstGeom prst="rect">
            <a:avLst/>
          </a:prstGeom>
          <a:noFill/>
          <a:ln>
            <a:noFill/>
          </a:ln>
        </p:spPr>
        <p:txBody>
          <a:bodyPr spcFirstLastPara="1" wrap="square" lIns="67733" tIns="67733" rIns="67733" bIns="67733" anchor="ctr" anchorCtr="0">
            <a:noAutofit/>
          </a:bodyPr>
          <a:lstStyle/>
          <a:p>
            <a:pPr lvl="0">
              <a:buClr>
                <a:srgbClr val="000000"/>
              </a:buClr>
              <a:buSzPts val="1800"/>
              <a:defRPr/>
            </a:pPr>
            <a:r>
              <a:rPr lang="es-ES" sz="2800" dirty="0">
                <a:solidFill>
                  <a:srgbClr val="454545"/>
                </a:solidFill>
                <a:ea typeface="Open Sans"/>
                <a:cs typeface="Calibri Light" panose="020F0302020204030204" pitchFamily="34" charset="0"/>
                <a:sym typeface="Open Sans"/>
              </a:rPr>
              <a:t>“Un artículo sobre ciencia computacional en una publicación científica no es el trabajo de investigaci</a:t>
            </a:r>
            <a:r>
              <a:rPr lang="es-ES" sz="2800" dirty="0">
                <a:solidFill>
                  <a:srgbClr val="454545"/>
                </a:solidFill>
                <a:latin typeface="Arial" panose="020B0604020202020204" pitchFamily="34" charset="0"/>
                <a:ea typeface="Open Sans"/>
                <a:cs typeface="Arial" panose="020B0604020202020204" pitchFamily="34" charset="0"/>
                <a:sym typeface="Open Sans"/>
              </a:rPr>
              <a:t>ón</a:t>
            </a:r>
            <a:r>
              <a:rPr lang="es-ES" sz="2800" dirty="0">
                <a:solidFill>
                  <a:srgbClr val="454545"/>
                </a:solidFill>
                <a:ea typeface="Open Sans"/>
                <a:cs typeface="Calibri Light" panose="020F0302020204030204" pitchFamily="34" charset="0"/>
                <a:sym typeface="Open Sans"/>
              </a:rPr>
              <a:t> en sí mismo, es meramente su publicidad. El trabajo investigativo real es el ... conjunto completo de instrucciones [y datos] que generó las cifras ".</a:t>
            </a:r>
            <a:endParaRPr kumimoji="0" lang="en-US" sz="2800" b="0" i="0" u="none" strike="noStrike" kern="1200" cap="none" spc="0" normalizeH="0" baseline="0" noProof="0" dirty="0">
              <a:ln>
                <a:noFill/>
              </a:ln>
              <a:solidFill>
                <a:srgbClr val="454545"/>
              </a:solidFill>
              <a:effectLst/>
              <a:uLnTx/>
              <a:uFillTx/>
              <a:latin typeface="Arial"/>
              <a:ea typeface="Open Sans"/>
              <a:cs typeface="Calibri Light" panose="020F0302020204030204" pitchFamily="34" charset="0"/>
              <a:sym typeface="Open Sans"/>
            </a:endParaRPr>
          </a:p>
        </p:txBody>
      </p:sp>
      <p:cxnSp>
        <p:nvCxnSpPr>
          <p:cNvPr id="4" name="Straight Connector 3">
            <a:extLst>
              <a:ext uri="{FF2B5EF4-FFF2-40B4-BE49-F238E27FC236}">
                <a16:creationId xmlns:a16="http://schemas.microsoft.com/office/drawing/2014/main" id="{E17D81A0-2F84-E84B-A87D-AB10322F95A2}"/>
              </a:ext>
            </a:extLst>
          </p:cNvPr>
          <p:cNvCxnSpPr>
            <a:cxnSpLocks/>
          </p:cNvCxnSpPr>
          <p:nvPr/>
        </p:nvCxnSpPr>
        <p:spPr>
          <a:xfrm>
            <a:off x="5248435" y="4905515"/>
            <a:ext cx="6458291" cy="0"/>
          </a:xfrm>
          <a:prstGeom prst="line">
            <a:avLst/>
          </a:prstGeom>
          <a:ln w="12700" cap="rnd">
            <a:solidFill>
              <a:schemeClr val="bg1">
                <a:lumMod val="50000"/>
              </a:schemeClr>
            </a:solidFill>
            <a:round/>
          </a:ln>
        </p:spPr>
        <p:style>
          <a:lnRef idx="1">
            <a:schemeClr val="accent1"/>
          </a:lnRef>
          <a:fillRef idx="0">
            <a:schemeClr val="accent1"/>
          </a:fillRef>
          <a:effectRef idx="0">
            <a:schemeClr val="accent1"/>
          </a:effectRef>
          <a:fontRef idx="minor">
            <a:schemeClr val="tx1"/>
          </a:fontRef>
        </p:style>
      </p:cxnSp>
      <p:sp>
        <p:nvSpPr>
          <p:cNvPr id="14" name="Google Shape;459;p116">
            <a:extLst>
              <a:ext uri="{FF2B5EF4-FFF2-40B4-BE49-F238E27FC236}">
                <a16:creationId xmlns:a16="http://schemas.microsoft.com/office/drawing/2014/main" id="{DF9E69F3-1DF1-0445-AEA7-09FC73D776CB}"/>
              </a:ext>
            </a:extLst>
          </p:cNvPr>
          <p:cNvSpPr txBox="1"/>
          <p:nvPr/>
        </p:nvSpPr>
        <p:spPr>
          <a:xfrm>
            <a:off x="5234424" y="5186755"/>
            <a:ext cx="6354629" cy="693481"/>
          </a:xfrm>
          <a:prstGeom prst="rect">
            <a:avLst/>
          </a:prstGeom>
          <a:noFill/>
          <a:ln>
            <a:noFill/>
          </a:ln>
        </p:spPr>
        <p:txBody>
          <a:bodyPr spcFirstLastPara="1" wrap="square" lIns="67733" tIns="67733" rIns="67733" bIns="677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r>
              <a:rPr kumimoji="0" lang="en-US" sz="2000" b="0" i="0" u="none" strike="noStrike" kern="1200" cap="none" spc="0" normalizeH="0" baseline="0" noProof="0" dirty="0">
                <a:ln>
                  <a:noFill/>
                </a:ln>
                <a:solidFill>
                  <a:srgbClr val="454545"/>
                </a:solidFill>
                <a:effectLst/>
                <a:uLnTx/>
                <a:uFillTx/>
                <a:latin typeface="Arial"/>
                <a:ea typeface="Open Sans"/>
                <a:cs typeface="Calibri Light" panose="020F0302020204030204" pitchFamily="34" charset="0"/>
                <a:sym typeface="Open Sans"/>
              </a:rPr>
              <a:t>David </a:t>
            </a:r>
            <a:r>
              <a:rPr kumimoji="0" lang="en-US" sz="2000" b="0" i="0" u="none" strike="noStrike" kern="1200" cap="none" spc="0" normalizeH="0" baseline="0" noProof="0" dirty="0" err="1">
                <a:ln>
                  <a:noFill/>
                </a:ln>
                <a:solidFill>
                  <a:srgbClr val="454545"/>
                </a:solidFill>
                <a:effectLst/>
                <a:uLnTx/>
                <a:uFillTx/>
                <a:latin typeface="Arial"/>
                <a:ea typeface="Open Sans"/>
                <a:cs typeface="Calibri Light" panose="020F0302020204030204" pitchFamily="34" charset="0"/>
                <a:sym typeface="Open Sans"/>
              </a:rPr>
              <a:t>Donoho</a:t>
            </a:r>
            <a:r>
              <a:rPr kumimoji="0" lang="en-US" sz="2000" b="0" i="0" u="none" strike="noStrike" kern="1200" cap="none" spc="0" normalizeH="0" baseline="0" noProof="0" dirty="0">
                <a:ln>
                  <a:noFill/>
                </a:ln>
                <a:solidFill>
                  <a:srgbClr val="454545"/>
                </a:solidFill>
                <a:effectLst/>
                <a:uLnTx/>
                <a:uFillTx/>
                <a:latin typeface="Arial"/>
                <a:ea typeface="Open Sans"/>
                <a:cs typeface="Calibri Light" panose="020F0302020204030204" pitchFamily="34" charset="0"/>
                <a:sym typeface="Open Sans"/>
              </a:rPr>
              <a:t>, 1998</a:t>
            </a:r>
          </a:p>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r>
              <a:rPr kumimoji="0" lang="en-US" sz="1600" b="0" i="0" u="none" strike="noStrike" kern="1200" cap="none" spc="0" normalizeH="0" baseline="0" noProof="0" dirty="0">
                <a:ln>
                  <a:noFill/>
                </a:ln>
                <a:solidFill>
                  <a:srgbClr val="3E75CF"/>
                </a:solidFill>
                <a:effectLst/>
                <a:uLnTx/>
                <a:uFillTx/>
                <a:latin typeface="Arial"/>
                <a:ea typeface="Open Sans"/>
                <a:cs typeface="Calibri Light" panose="020F0302020204030204" pitchFamily="34" charset="0"/>
                <a:sym typeface="Open Sans"/>
                <a:hlinkClick r:id="rId2">
                  <a:extLst>
                    <a:ext uri="{A12FA001-AC4F-418D-AE19-62706E023703}">
                      <ahyp:hlinkClr xmlns:ahyp="http://schemas.microsoft.com/office/drawing/2018/hyperlinkcolor" val="tx"/>
                    </a:ext>
                  </a:extLst>
                </a:hlinkClick>
              </a:rPr>
              <a:t>http://statweb.stanford.edu/~wavelab/Wavelab_850/wavelab.pdf</a:t>
            </a:r>
            <a:endParaRPr kumimoji="0" lang="en-US" sz="1600" b="0" i="0" u="none" strike="noStrike" kern="1200" cap="none" spc="0" normalizeH="0" baseline="0" noProof="0" dirty="0">
              <a:ln>
                <a:noFill/>
              </a:ln>
              <a:solidFill>
                <a:srgbClr val="3E75CF"/>
              </a:solidFill>
              <a:effectLst/>
              <a:uLnTx/>
              <a:uFillTx/>
              <a:latin typeface="Arial"/>
              <a:ea typeface="Open Sans"/>
              <a:cs typeface="Calibri Light" panose="020F0302020204030204" pitchFamily="34" charset="0"/>
              <a:sym typeface="Open Sans"/>
            </a:endParaRPr>
          </a:p>
        </p:txBody>
      </p:sp>
    </p:spTree>
    <p:extLst>
      <p:ext uri="{BB962C8B-B14F-4D97-AF65-F5344CB8AC3E}">
        <p14:creationId xmlns:p14="http://schemas.microsoft.com/office/powerpoint/2010/main" val="2211547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31FFC85-C2B4-694A-AC1A-3B70F414892C}"/>
              </a:ext>
            </a:extLst>
          </p:cNvPr>
          <p:cNvSpPr/>
          <p:nvPr/>
        </p:nvSpPr>
        <p:spPr>
          <a:xfrm>
            <a:off x="4928127" y="307866"/>
            <a:ext cx="6967223" cy="624226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7" name="Rectangle 6">
            <a:extLst>
              <a:ext uri="{FF2B5EF4-FFF2-40B4-BE49-F238E27FC236}">
                <a16:creationId xmlns:a16="http://schemas.microsoft.com/office/drawing/2014/main" id="{FAB15A30-F344-2346-B7E1-33473082B19C}"/>
              </a:ext>
            </a:extLst>
          </p:cNvPr>
          <p:cNvSpPr/>
          <p:nvPr/>
        </p:nvSpPr>
        <p:spPr>
          <a:xfrm>
            <a:off x="296650" y="294640"/>
            <a:ext cx="4334830" cy="62422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3E75CF"/>
              </a:solidFill>
              <a:effectLst/>
              <a:uLnTx/>
              <a:uFillTx/>
              <a:latin typeface="Arial"/>
              <a:ea typeface="+mn-ea"/>
              <a:cs typeface="+mn-cs"/>
            </a:endParaRPr>
          </a:p>
        </p:txBody>
      </p:sp>
      <p:sp>
        <p:nvSpPr>
          <p:cNvPr id="3" name="Rectangle 2">
            <a:extLst>
              <a:ext uri="{FF2B5EF4-FFF2-40B4-BE49-F238E27FC236}">
                <a16:creationId xmlns:a16="http://schemas.microsoft.com/office/drawing/2014/main" id="{291271F4-9DAB-F74F-B464-F8672B344F78}"/>
              </a:ext>
            </a:extLst>
          </p:cNvPr>
          <p:cNvSpPr/>
          <p:nvPr/>
        </p:nvSpPr>
        <p:spPr>
          <a:xfrm>
            <a:off x="678444" y="1078392"/>
            <a:ext cx="3717782" cy="3046988"/>
          </a:xfrm>
          <a:prstGeom prst="rect">
            <a:avLst/>
          </a:prstGeom>
        </p:spPr>
        <p:txBody>
          <a:bodyPr wrap="square">
            <a:spAutoFit/>
          </a:bodyPr>
          <a:lstStyle/>
          <a:p>
            <a:pPr lvl="0">
              <a:defRPr/>
            </a:pPr>
            <a:r>
              <a:rPr lang="es-ES" sz="3200" dirty="0">
                <a:solidFill>
                  <a:srgbClr val="FFFFFF"/>
                </a:solidFill>
              </a:rPr>
              <a:t>El artículo a menudo carece de los métodos subyacentes, sus pasos, detalles o ingredientes</a:t>
            </a:r>
            <a:endParaRPr kumimoji="0" lang="en-US" sz="3200" b="0" i="0" u="none" strike="noStrike" kern="1200" cap="none" spc="0" normalizeH="0" baseline="0" noProof="0" dirty="0">
              <a:ln>
                <a:noFill/>
              </a:ln>
              <a:solidFill>
                <a:srgbClr val="FFFFFF"/>
              </a:solidFill>
              <a:effectLst/>
              <a:uLnTx/>
              <a:uFillTx/>
              <a:latin typeface="Arial"/>
              <a:ea typeface="+mn-ea"/>
              <a:cs typeface="+mn-cs"/>
            </a:endParaRPr>
          </a:p>
        </p:txBody>
      </p:sp>
      <p:sp>
        <p:nvSpPr>
          <p:cNvPr id="8" name="Rectangle 7">
            <a:extLst>
              <a:ext uri="{FF2B5EF4-FFF2-40B4-BE49-F238E27FC236}">
                <a16:creationId xmlns:a16="http://schemas.microsoft.com/office/drawing/2014/main" id="{9EB4266E-FE00-A44B-9FE2-0A2CC8A79DD4}"/>
              </a:ext>
            </a:extLst>
          </p:cNvPr>
          <p:cNvSpPr/>
          <p:nvPr/>
        </p:nvSpPr>
        <p:spPr>
          <a:xfrm>
            <a:off x="4631479" y="294639"/>
            <a:ext cx="296648" cy="6242268"/>
          </a:xfrm>
          <a:prstGeom prst="rect">
            <a:avLst/>
          </a:prstGeom>
          <a:solidFill>
            <a:srgbClr val="80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26" name="Rectangle 25">
            <a:extLst>
              <a:ext uri="{FF2B5EF4-FFF2-40B4-BE49-F238E27FC236}">
                <a16:creationId xmlns:a16="http://schemas.microsoft.com/office/drawing/2014/main" id="{25C7B308-EFAA-D340-8D8B-A7DD4638E8DD}"/>
              </a:ext>
            </a:extLst>
          </p:cNvPr>
          <p:cNvSpPr/>
          <p:nvPr/>
        </p:nvSpPr>
        <p:spPr>
          <a:xfrm>
            <a:off x="0" y="0"/>
            <a:ext cx="296649" cy="65369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19" name="Google Shape;459;p116">
            <a:extLst>
              <a:ext uri="{FF2B5EF4-FFF2-40B4-BE49-F238E27FC236}">
                <a16:creationId xmlns:a16="http://schemas.microsoft.com/office/drawing/2014/main" id="{E6D2E3FB-4C65-3746-9021-C49A2B729F19}"/>
              </a:ext>
            </a:extLst>
          </p:cNvPr>
          <p:cNvSpPr txBox="1"/>
          <p:nvPr/>
        </p:nvSpPr>
        <p:spPr>
          <a:xfrm>
            <a:off x="5248434" y="433639"/>
            <a:ext cx="6265121" cy="3984558"/>
          </a:xfrm>
          <a:prstGeom prst="rect">
            <a:avLst/>
          </a:prstGeom>
          <a:noFill/>
          <a:ln>
            <a:noFill/>
          </a:ln>
        </p:spPr>
        <p:txBody>
          <a:bodyPr spcFirstLastPara="1" wrap="square" lIns="67733" tIns="67733" rIns="67733" bIns="67733" anchor="ctr" anchorCtr="0">
            <a:noAutofit/>
          </a:bodyPr>
          <a:lstStyle/>
          <a:p>
            <a:pPr lvl="0">
              <a:buClr>
                <a:srgbClr val="000000"/>
              </a:buClr>
              <a:buSzPts val="1800"/>
              <a:defRPr/>
            </a:pPr>
            <a:r>
              <a:rPr kumimoji="0" lang="en" sz="2200" b="0" i="0" u="none" strike="noStrike" kern="1200" cap="none" spc="0" normalizeH="0" baseline="0" noProof="0" dirty="0">
                <a:ln>
                  <a:noFill/>
                </a:ln>
                <a:solidFill>
                  <a:srgbClr val="454545"/>
                </a:solidFill>
                <a:effectLst/>
                <a:uLnTx/>
                <a:uFillTx/>
                <a:latin typeface="Arial"/>
                <a:ea typeface="Open Sans"/>
                <a:cs typeface="Calibri Light" panose="020F0302020204030204" pitchFamily="34" charset="0"/>
                <a:sym typeface="Open Sans"/>
              </a:rPr>
              <a:t>“</a:t>
            </a:r>
            <a:r>
              <a:rPr lang="es-ES" sz="2200" dirty="0">
                <a:solidFill>
                  <a:srgbClr val="454545"/>
                </a:solidFill>
                <a:ea typeface="Open Sans"/>
                <a:cs typeface="Calibri Light" panose="020F0302020204030204" pitchFamily="34" charset="0"/>
                <a:sym typeface="Open Sans"/>
              </a:rPr>
              <a:t>La parte más difícil, por mucho, fue descubrir exactamente lo que realmente hicieron en los experimentos originales. Los artículos científicos vienen con secciones de métodos que teóricamente deberían proporcionar recetas para hacer los mismos experimentos. Pero a menudo, esas recetas están incompletas, faltan pasos importantes, detalles o ingredientes. En algunos casos, las recetas no se describen en absoluto; los investigadores simplemente citan un estudio anterior que utilizó una técnica similar..</a:t>
            </a:r>
            <a:r>
              <a:rPr kumimoji="0" lang="en-US" sz="2200" b="0" i="0" u="none" strike="noStrike" kern="1200" cap="none" spc="0" normalizeH="0" baseline="0" noProof="0" dirty="0">
                <a:ln>
                  <a:noFill/>
                </a:ln>
                <a:solidFill>
                  <a:srgbClr val="454545"/>
                </a:solidFill>
                <a:effectLst/>
                <a:uLnTx/>
                <a:uFillTx/>
                <a:latin typeface="Arial"/>
                <a:ea typeface="Open Sans"/>
                <a:cs typeface="Calibri Light" panose="020F0302020204030204" pitchFamily="34" charset="0"/>
                <a:sym typeface="Open Sans"/>
              </a:rPr>
              <a:t>…”</a:t>
            </a:r>
          </a:p>
        </p:txBody>
      </p:sp>
      <p:pic>
        <p:nvPicPr>
          <p:cNvPr id="10" name="Google Shape;81;p15">
            <a:extLst>
              <a:ext uri="{FF2B5EF4-FFF2-40B4-BE49-F238E27FC236}">
                <a16:creationId xmlns:a16="http://schemas.microsoft.com/office/drawing/2014/main" id="{2515D9A1-7ACD-174A-A122-34398B34F670}"/>
              </a:ext>
            </a:extLst>
          </p:cNvPr>
          <p:cNvPicPr preferRelativeResize="0"/>
          <p:nvPr/>
        </p:nvPicPr>
        <p:blipFill>
          <a:blip r:embed="rId2">
            <a:alphaModFix/>
          </a:blip>
          <a:stretch>
            <a:fillRect/>
          </a:stretch>
        </p:blipFill>
        <p:spPr>
          <a:xfrm>
            <a:off x="10155732" y="4255622"/>
            <a:ext cx="1209370" cy="420442"/>
          </a:xfrm>
          <a:prstGeom prst="rect">
            <a:avLst/>
          </a:prstGeom>
          <a:noFill/>
          <a:ln>
            <a:noFill/>
          </a:ln>
        </p:spPr>
      </p:pic>
      <p:cxnSp>
        <p:nvCxnSpPr>
          <p:cNvPr id="4" name="Straight Connector 3">
            <a:extLst>
              <a:ext uri="{FF2B5EF4-FFF2-40B4-BE49-F238E27FC236}">
                <a16:creationId xmlns:a16="http://schemas.microsoft.com/office/drawing/2014/main" id="{E17D81A0-2F84-E84B-A87D-AB10322F95A2}"/>
              </a:ext>
            </a:extLst>
          </p:cNvPr>
          <p:cNvCxnSpPr>
            <a:cxnSpLocks/>
          </p:cNvCxnSpPr>
          <p:nvPr/>
        </p:nvCxnSpPr>
        <p:spPr>
          <a:xfrm>
            <a:off x="5248435" y="4905515"/>
            <a:ext cx="6458291" cy="0"/>
          </a:xfrm>
          <a:prstGeom prst="line">
            <a:avLst/>
          </a:prstGeom>
          <a:ln w="12700" cap="rnd">
            <a:solidFill>
              <a:schemeClr val="bg1">
                <a:lumMod val="50000"/>
              </a:schemeClr>
            </a:solidFill>
            <a:round/>
          </a:ln>
        </p:spPr>
        <p:style>
          <a:lnRef idx="1">
            <a:schemeClr val="accent1"/>
          </a:lnRef>
          <a:fillRef idx="0">
            <a:schemeClr val="accent1"/>
          </a:fillRef>
          <a:effectRef idx="0">
            <a:schemeClr val="accent1"/>
          </a:effectRef>
          <a:fontRef idx="minor">
            <a:schemeClr val="tx1"/>
          </a:fontRef>
        </p:style>
      </p:cxnSp>
      <p:pic>
        <p:nvPicPr>
          <p:cNvPr id="13" name="Google Shape;80;p15">
            <a:extLst>
              <a:ext uri="{FF2B5EF4-FFF2-40B4-BE49-F238E27FC236}">
                <a16:creationId xmlns:a16="http://schemas.microsoft.com/office/drawing/2014/main" id="{53A6056F-5612-3343-B893-B398BDD0D723}"/>
              </a:ext>
            </a:extLst>
          </p:cNvPr>
          <p:cNvPicPr preferRelativeResize="0"/>
          <p:nvPr/>
        </p:nvPicPr>
        <p:blipFill>
          <a:blip r:embed="rId3">
            <a:alphaModFix/>
          </a:blip>
          <a:stretch>
            <a:fillRect/>
          </a:stretch>
        </p:blipFill>
        <p:spPr>
          <a:xfrm>
            <a:off x="10579039" y="5877656"/>
            <a:ext cx="786063" cy="380061"/>
          </a:xfrm>
          <a:prstGeom prst="rect">
            <a:avLst/>
          </a:prstGeom>
          <a:noFill/>
          <a:ln>
            <a:noFill/>
          </a:ln>
        </p:spPr>
      </p:pic>
      <p:sp>
        <p:nvSpPr>
          <p:cNvPr id="14" name="Google Shape;459;p116">
            <a:extLst>
              <a:ext uri="{FF2B5EF4-FFF2-40B4-BE49-F238E27FC236}">
                <a16:creationId xmlns:a16="http://schemas.microsoft.com/office/drawing/2014/main" id="{DF9E69F3-1DF1-0445-AEA7-09FC73D776CB}"/>
              </a:ext>
            </a:extLst>
          </p:cNvPr>
          <p:cNvSpPr txBox="1"/>
          <p:nvPr/>
        </p:nvSpPr>
        <p:spPr>
          <a:xfrm>
            <a:off x="5234424" y="5186755"/>
            <a:ext cx="6354629" cy="693481"/>
          </a:xfrm>
          <a:prstGeom prst="rect">
            <a:avLst/>
          </a:prstGeom>
          <a:noFill/>
          <a:ln>
            <a:noFill/>
          </a:ln>
        </p:spPr>
        <p:txBody>
          <a:bodyPr spcFirstLastPara="1" wrap="square" lIns="67733" tIns="67733" rIns="67733" bIns="67733" anchor="ctr" anchorCtr="0">
            <a:noAutofit/>
          </a:bodyPr>
          <a:lstStyle/>
          <a:p>
            <a:pPr lvl="0">
              <a:buClr>
                <a:srgbClr val="000000"/>
              </a:buClr>
              <a:buSzPts val="1800"/>
              <a:defRPr/>
            </a:pPr>
            <a:r>
              <a:rPr lang="es-ES" sz="2000" dirty="0">
                <a:solidFill>
                  <a:srgbClr val="454545"/>
                </a:solidFill>
                <a:ea typeface="Open Sans"/>
                <a:cs typeface="Calibri Light" panose="020F0302020204030204" pitchFamily="34" charset="0"/>
                <a:sym typeface="Open Sans"/>
              </a:rPr>
              <a:t>"Los científicos y las revistas necesitan mejorar para describir sus métodos y compartir datos".</a:t>
            </a:r>
            <a:endParaRPr kumimoji="0" lang="en-US" sz="2000" b="0" i="0" u="none" strike="noStrike" kern="1200" cap="none" spc="0" normalizeH="0" baseline="0" noProof="0" dirty="0">
              <a:ln>
                <a:noFill/>
              </a:ln>
              <a:solidFill>
                <a:srgbClr val="454545"/>
              </a:solidFill>
              <a:effectLst/>
              <a:uLnTx/>
              <a:uFillTx/>
              <a:latin typeface="Arial"/>
              <a:ea typeface="Open Sans"/>
              <a:cs typeface="Calibri Light" panose="020F0302020204030204" pitchFamily="34" charset="0"/>
              <a:sym typeface="Open Sans"/>
            </a:endParaRPr>
          </a:p>
        </p:txBody>
      </p:sp>
    </p:spTree>
    <p:extLst>
      <p:ext uri="{BB962C8B-B14F-4D97-AF65-F5344CB8AC3E}">
        <p14:creationId xmlns:p14="http://schemas.microsoft.com/office/powerpoint/2010/main" val="1602783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oogle Shape;450;p115">
            <a:extLst>
              <a:ext uri="{FF2B5EF4-FFF2-40B4-BE49-F238E27FC236}">
                <a16:creationId xmlns:a16="http://schemas.microsoft.com/office/drawing/2014/main" id="{9CEEE686-5458-8C4A-ADE3-C934B8C7E3D0}"/>
              </a:ext>
            </a:extLst>
          </p:cNvPr>
          <p:cNvPicPr preferRelativeResize="0"/>
          <p:nvPr/>
        </p:nvPicPr>
        <p:blipFill rotWithShape="1">
          <a:blip r:embed="rId3">
            <a:alphaModFix/>
          </a:blip>
          <a:srcRect/>
          <a:stretch/>
        </p:blipFill>
        <p:spPr>
          <a:xfrm>
            <a:off x="4779803" y="294638"/>
            <a:ext cx="4375275" cy="3702675"/>
          </a:xfrm>
          <a:prstGeom prst="rect">
            <a:avLst/>
          </a:prstGeom>
          <a:noFill/>
          <a:ln>
            <a:noFill/>
          </a:ln>
        </p:spPr>
      </p:pic>
      <p:sp>
        <p:nvSpPr>
          <p:cNvPr id="6" name="Rectangle 5">
            <a:extLst>
              <a:ext uri="{FF2B5EF4-FFF2-40B4-BE49-F238E27FC236}">
                <a16:creationId xmlns:a16="http://schemas.microsoft.com/office/drawing/2014/main" id="{00B042D3-C2BF-D14A-BDBF-4F0B7F445A84}"/>
              </a:ext>
            </a:extLst>
          </p:cNvPr>
          <p:cNvSpPr/>
          <p:nvPr/>
        </p:nvSpPr>
        <p:spPr>
          <a:xfrm>
            <a:off x="296650" y="294640"/>
            <a:ext cx="4334830" cy="62422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3E75CF"/>
              </a:solidFill>
              <a:effectLst/>
              <a:uLnTx/>
              <a:uFillTx/>
              <a:latin typeface="Arial"/>
              <a:ea typeface="+mn-ea"/>
              <a:cs typeface="+mn-cs"/>
            </a:endParaRPr>
          </a:p>
        </p:txBody>
      </p:sp>
      <p:sp>
        <p:nvSpPr>
          <p:cNvPr id="7" name="Rectangle 6">
            <a:extLst>
              <a:ext uri="{FF2B5EF4-FFF2-40B4-BE49-F238E27FC236}">
                <a16:creationId xmlns:a16="http://schemas.microsoft.com/office/drawing/2014/main" id="{A9012042-9FA8-0040-9FD2-0C9BA9F590B6}"/>
              </a:ext>
            </a:extLst>
          </p:cNvPr>
          <p:cNvSpPr/>
          <p:nvPr/>
        </p:nvSpPr>
        <p:spPr>
          <a:xfrm>
            <a:off x="4631479" y="294639"/>
            <a:ext cx="296648" cy="6242268"/>
          </a:xfrm>
          <a:prstGeom prst="rect">
            <a:avLst/>
          </a:prstGeom>
          <a:solidFill>
            <a:srgbClr val="80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id="{E5F73030-E1EC-2247-B6F6-3A5EFCAB7180}"/>
              </a:ext>
            </a:extLst>
          </p:cNvPr>
          <p:cNvSpPr>
            <a:spLocks noGrp="1"/>
          </p:cNvSpPr>
          <p:nvPr>
            <p:ph type="title"/>
          </p:nvPr>
        </p:nvSpPr>
        <p:spPr>
          <a:xfrm>
            <a:off x="707803" y="1987486"/>
            <a:ext cx="3627029" cy="2856573"/>
          </a:xfrm>
        </p:spPr>
        <p:txBody>
          <a:bodyPr/>
          <a:lstStyle/>
          <a:p>
            <a:r>
              <a:rPr lang="es-ES" sz="2800" dirty="0">
                <a:solidFill>
                  <a:schemeClr val="bg1"/>
                </a:solidFill>
              </a:rPr>
              <a:t>Cuando </a:t>
            </a:r>
            <a:r>
              <a:rPr lang="es-ES" sz="2800" b="1" dirty="0">
                <a:solidFill>
                  <a:schemeClr val="bg1"/>
                </a:solidFill>
              </a:rPr>
              <a:t>los datos y el código subyacentes </a:t>
            </a:r>
            <a:r>
              <a:rPr lang="es-ES" sz="2800" dirty="0">
                <a:solidFill>
                  <a:schemeClr val="bg1"/>
                </a:solidFill>
              </a:rPr>
              <a:t>son de difícil acceso, los investigadores no pueden reproducir experimentos.</a:t>
            </a:r>
            <a:endParaRPr lang="en-US" sz="2800" dirty="0">
              <a:solidFill>
                <a:schemeClr val="bg1"/>
              </a:solidFill>
            </a:endParaRPr>
          </a:p>
        </p:txBody>
      </p:sp>
      <p:pic>
        <p:nvPicPr>
          <p:cNvPr id="21" name="Google Shape;451;p115">
            <a:extLst>
              <a:ext uri="{FF2B5EF4-FFF2-40B4-BE49-F238E27FC236}">
                <a16:creationId xmlns:a16="http://schemas.microsoft.com/office/drawing/2014/main" id="{0AD0B971-82C6-E74A-AFFF-9D86EFA13B56}"/>
              </a:ext>
            </a:extLst>
          </p:cNvPr>
          <p:cNvPicPr preferRelativeResize="0"/>
          <p:nvPr/>
        </p:nvPicPr>
        <p:blipFill rotWithShape="1">
          <a:blip r:embed="rId4">
            <a:alphaModFix/>
          </a:blip>
          <a:srcRect/>
          <a:stretch/>
        </p:blipFill>
        <p:spPr>
          <a:xfrm>
            <a:off x="8244024" y="2667408"/>
            <a:ext cx="3651326" cy="3751925"/>
          </a:xfrm>
          <a:prstGeom prst="rect">
            <a:avLst/>
          </a:prstGeom>
          <a:noFill/>
          <a:ln>
            <a:noFill/>
          </a:ln>
        </p:spPr>
      </p:pic>
      <p:sp>
        <p:nvSpPr>
          <p:cNvPr id="3" name="TextBox 2">
            <a:extLst>
              <a:ext uri="{FF2B5EF4-FFF2-40B4-BE49-F238E27FC236}">
                <a16:creationId xmlns:a16="http://schemas.microsoft.com/office/drawing/2014/main" id="{2A7DA681-6D28-44A3-933E-5F6AA08C3DC8}"/>
              </a:ext>
            </a:extLst>
          </p:cNvPr>
          <p:cNvSpPr txBox="1"/>
          <p:nvPr/>
        </p:nvSpPr>
        <p:spPr>
          <a:xfrm>
            <a:off x="9303401" y="294638"/>
            <a:ext cx="2591949"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3E75CF"/>
                </a:solidFill>
                <a:effectLst/>
                <a:uLnTx/>
                <a:uFillTx/>
                <a:latin typeface="Arial"/>
                <a:ea typeface="+mn-ea"/>
                <a:cs typeface="Segoe UI"/>
                <a:hlinkClick r:id="rId5">
                  <a:extLst>
                    <a:ext uri="{A12FA001-AC4F-418D-AE19-62706E023703}">
                      <ahyp:hlinkClr xmlns:ahyp="http://schemas.microsoft.com/office/drawing/2018/hyperlinkcolor" val="tx"/>
                    </a:ext>
                  </a:extLst>
                </a:hlinkClick>
              </a:rPr>
              <a:t>https://www.nature.com/news/1-500-scientists-lift-the-lid-on-reproducibility-1.19970</a:t>
            </a:r>
            <a:endParaRPr kumimoji="0" lang="en-US" sz="1100" b="0" i="0" u="none" strike="noStrike" kern="1200" cap="none" spc="0" normalizeH="0" baseline="0" noProof="0" dirty="0">
              <a:ln>
                <a:noFill/>
              </a:ln>
              <a:solidFill>
                <a:srgbClr val="3E75CF"/>
              </a:solidFill>
              <a:effectLst/>
              <a:uLnTx/>
              <a:uFillTx/>
              <a:latin typeface="Arial"/>
              <a:ea typeface="+mn-ea"/>
              <a:cs typeface="Arial"/>
            </a:endParaRPr>
          </a:p>
        </p:txBody>
      </p:sp>
    </p:spTree>
    <p:extLst>
      <p:ext uri="{BB962C8B-B14F-4D97-AF65-F5344CB8AC3E}">
        <p14:creationId xmlns:p14="http://schemas.microsoft.com/office/powerpoint/2010/main" val="1255470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oogle Shape;450;p115">
            <a:extLst>
              <a:ext uri="{FF2B5EF4-FFF2-40B4-BE49-F238E27FC236}">
                <a16:creationId xmlns:a16="http://schemas.microsoft.com/office/drawing/2014/main" id="{9CEEE686-5458-8C4A-ADE3-C934B8C7E3D0}"/>
              </a:ext>
            </a:extLst>
          </p:cNvPr>
          <p:cNvPicPr preferRelativeResize="0"/>
          <p:nvPr/>
        </p:nvPicPr>
        <p:blipFill rotWithShape="1">
          <a:blip r:embed="rId3">
            <a:alphaModFix/>
          </a:blip>
          <a:srcRect/>
          <a:stretch/>
        </p:blipFill>
        <p:spPr>
          <a:xfrm>
            <a:off x="4779803" y="294638"/>
            <a:ext cx="4375275" cy="3702675"/>
          </a:xfrm>
          <a:prstGeom prst="rect">
            <a:avLst/>
          </a:prstGeom>
          <a:noFill/>
          <a:ln>
            <a:noFill/>
          </a:ln>
        </p:spPr>
      </p:pic>
      <p:sp>
        <p:nvSpPr>
          <p:cNvPr id="6" name="Rectangle 5">
            <a:extLst>
              <a:ext uri="{FF2B5EF4-FFF2-40B4-BE49-F238E27FC236}">
                <a16:creationId xmlns:a16="http://schemas.microsoft.com/office/drawing/2014/main" id="{00B042D3-C2BF-D14A-BDBF-4F0B7F445A84}"/>
              </a:ext>
            </a:extLst>
          </p:cNvPr>
          <p:cNvSpPr/>
          <p:nvPr/>
        </p:nvSpPr>
        <p:spPr>
          <a:xfrm>
            <a:off x="296650" y="294640"/>
            <a:ext cx="4334830" cy="62422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3E75CF"/>
              </a:solidFill>
              <a:effectLst/>
              <a:uLnTx/>
              <a:uFillTx/>
              <a:latin typeface="Arial"/>
              <a:ea typeface="+mn-ea"/>
              <a:cs typeface="+mn-cs"/>
            </a:endParaRPr>
          </a:p>
        </p:txBody>
      </p:sp>
      <p:sp>
        <p:nvSpPr>
          <p:cNvPr id="7" name="Rectangle 6">
            <a:extLst>
              <a:ext uri="{FF2B5EF4-FFF2-40B4-BE49-F238E27FC236}">
                <a16:creationId xmlns:a16="http://schemas.microsoft.com/office/drawing/2014/main" id="{A9012042-9FA8-0040-9FD2-0C9BA9F590B6}"/>
              </a:ext>
            </a:extLst>
          </p:cNvPr>
          <p:cNvSpPr/>
          <p:nvPr/>
        </p:nvSpPr>
        <p:spPr>
          <a:xfrm>
            <a:off x="4631479" y="294639"/>
            <a:ext cx="296648" cy="6242268"/>
          </a:xfrm>
          <a:prstGeom prst="rect">
            <a:avLst/>
          </a:prstGeom>
          <a:solidFill>
            <a:srgbClr val="80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id="{E5F73030-E1EC-2247-B6F6-3A5EFCAB7180}"/>
              </a:ext>
            </a:extLst>
          </p:cNvPr>
          <p:cNvSpPr>
            <a:spLocks noGrp="1"/>
          </p:cNvSpPr>
          <p:nvPr>
            <p:ph type="title"/>
          </p:nvPr>
        </p:nvSpPr>
        <p:spPr>
          <a:xfrm>
            <a:off x="707803" y="1114425"/>
            <a:ext cx="3627029" cy="4184573"/>
          </a:xfrm>
        </p:spPr>
        <p:txBody>
          <a:bodyPr/>
          <a:lstStyle/>
          <a:p>
            <a:r>
              <a:rPr lang="es-ES" sz="2800" dirty="0">
                <a:solidFill>
                  <a:schemeClr val="bg1"/>
                </a:solidFill>
              </a:rPr>
              <a:t>Cuando </a:t>
            </a:r>
            <a:r>
              <a:rPr lang="es-ES" sz="2800" b="1" dirty="0">
                <a:solidFill>
                  <a:schemeClr val="bg1"/>
                </a:solidFill>
              </a:rPr>
              <a:t>los métodos </a:t>
            </a:r>
            <a:r>
              <a:rPr lang="es-ES" sz="2800" dirty="0">
                <a:solidFill>
                  <a:schemeClr val="bg1"/>
                </a:solidFill>
              </a:rPr>
              <a:t>subyacentes están incompletos, se pierden pasos importantes, detalles o ingredientes, los investigadores no pueden reproducir experimentos.</a:t>
            </a:r>
            <a:endParaRPr lang="en-US" sz="2800" dirty="0">
              <a:solidFill>
                <a:schemeClr val="bg1"/>
              </a:solidFill>
            </a:endParaRPr>
          </a:p>
        </p:txBody>
      </p:sp>
      <p:pic>
        <p:nvPicPr>
          <p:cNvPr id="21" name="Google Shape;451;p115">
            <a:extLst>
              <a:ext uri="{FF2B5EF4-FFF2-40B4-BE49-F238E27FC236}">
                <a16:creationId xmlns:a16="http://schemas.microsoft.com/office/drawing/2014/main" id="{0AD0B971-82C6-E74A-AFFF-9D86EFA13B56}"/>
              </a:ext>
            </a:extLst>
          </p:cNvPr>
          <p:cNvPicPr preferRelativeResize="0"/>
          <p:nvPr/>
        </p:nvPicPr>
        <p:blipFill rotWithShape="1">
          <a:blip r:embed="rId4">
            <a:alphaModFix/>
          </a:blip>
          <a:srcRect/>
          <a:stretch/>
        </p:blipFill>
        <p:spPr>
          <a:xfrm>
            <a:off x="8244024" y="2667408"/>
            <a:ext cx="3651326" cy="3751925"/>
          </a:xfrm>
          <a:prstGeom prst="rect">
            <a:avLst/>
          </a:prstGeom>
          <a:noFill/>
          <a:ln>
            <a:noFill/>
          </a:ln>
        </p:spPr>
      </p:pic>
      <p:sp>
        <p:nvSpPr>
          <p:cNvPr id="3" name="TextBox 2">
            <a:extLst>
              <a:ext uri="{FF2B5EF4-FFF2-40B4-BE49-F238E27FC236}">
                <a16:creationId xmlns:a16="http://schemas.microsoft.com/office/drawing/2014/main" id="{2A7DA681-6D28-44A3-933E-5F6AA08C3DC8}"/>
              </a:ext>
            </a:extLst>
          </p:cNvPr>
          <p:cNvSpPr txBox="1"/>
          <p:nvPr/>
        </p:nvSpPr>
        <p:spPr>
          <a:xfrm>
            <a:off x="9303401" y="294638"/>
            <a:ext cx="2591949"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3E75CF"/>
                </a:solidFill>
                <a:effectLst/>
                <a:uLnTx/>
                <a:uFillTx/>
                <a:latin typeface="Arial"/>
                <a:ea typeface="+mn-ea"/>
                <a:cs typeface="Segoe UI"/>
                <a:hlinkClick r:id="rId5">
                  <a:extLst>
                    <a:ext uri="{A12FA001-AC4F-418D-AE19-62706E023703}">
                      <ahyp:hlinkClr xmlns:ahyp="http://schemas.microsoft.com/office/drawing/2018/hyperlinkcolor" val="tx"/>
                    </a:ext>
                  </a:extLst>
                </a:hlinkClick>
              </a:rPr>
              <a:t>https://www.nature.com/news/1-500-scientists-lift-the-lid-on-reproducibility-1.19970</a:t>
            </a:r>
            <a:endParaRPr kumimoji="0" lang="en-US" sz="1100" b="0" i="0" u="none" strike="noStrike" kern="1200" cap="none" spc="0" normalizeH="0" baseline="0" noProof="0">
              <a:ln>
                <a:noFill/>
              </a:ln>
              <a:solidFill>
                <a:srgbClr val="3E75CF"/>
              </a:solidFill>
              <a:effectLst/>
              <a:uLnTx/>
              <a:uFillTx/>
              <a:latin typeface="Arial"/>
              <a:ea typeface="+mn-ea"/>
              <a:cs typeface="Arial"/>
            </a:endParaRPr>
          </a:p>
        </p:txBody>
      </p:sp>
    </p:spTree>
    <p:extLst>
      <p:ext uri="{BB962C8B-B14F-4D97-AF65-F5344CB8AC3E}">
        <p14:creationId xmlns:p14="http://schemas.microsoft.com/office/powerpoint/2010/main" val="3213102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42EE710B-F86B-E64F-8B58-88792B5DA6B8}"/>
              </a:ext>
            </a:extLst>
          </p:cNvPr>
          <p:cNvSpPr>
            <a:spLocks noGrp="1"/>
          </p:cNvSpPr>
          <p:nvPr>
            <p:ph type="ctrTitle"/>
          </p:nvPr>
        </p:nvSpPr>
        <p:spPr>
          <a:xfrm>
            <a:off x="914400" y="2851187"/>
            <a:ext cx="10363200" cy="2387600"/>
          </a:xfrm>
        </p:spPr>
        <p:txBody>
          <a:bodyPr/>
          <a:lstStyle/>
          <a:p>
            <a:r>
              <a:rPr lang="es-ES" sz="4000" dirty="0"/>
              <a:t>Cuando los investigadores no tienen una plataforma para crear y compartir código, datos y métodos, </a:t>
            </a:r>
            <a:r>
              <a:rPr lang="es-ES" sz="4000" b="1" dirty="0"/>
              <a:t>la institución </a:t>
            </a:r>
            <a:r>
              <a:rPr lang="es-ES" sz="4000" dirty="0"/>
              <a:t>pierde la “custodia" del código, los datos, los métodos de su investigación.</a:t>
            </a:r>
            <a:r>
              <a:rPr lang="en-US" sz="4000" dirty="0"/>
              <a:t>.</a:t>
            </a:r>
          </a:p>
        </p:txBody>
      </p:sp>
      <p:grpSp>
        <p:nvGrpSpPr>
          <p:cNvPr id="6" name="Group 5">
            <a:extLst>
              <a:ext uri="{FF2B5EF4-FFF2-40B4-BE49-F238E27FC236}">
                <a16:creationId xmlns:a16="http://schemas.microsoft.com/office/drawing/2014/main" id="{DEE033C2-6B8F-4422-9CD6-8635A9DC9AFB}"/>
              </a:ext>
            </a:extLst>
          </p:cNvPr>
          <p:cNvGrpSpPr/>
          <p:nvPr/>
        </p:nvGrpSpPr>
        <p:grpSpPr>
          <a:xfrm>
            <a:off x="5726112" y="996951"/>
            <a:ext cx="727075" cy="608012"/>
            <a:chOff x="5065713" y="5180013"/>
            <a:chExt cx="727075" cy="608012"/>
          </a:xfrm>
          <a:solidFill>
            <a:schemeClr val="bg1"/>
          </a:solidFill>
        </p:grpSpPr>
        <p:sp>
          <p:nvSpPr>
            <p:cNvPr id="7" name="Freeform 139">
              <a:extLst>
                <a:ext uri="{FF2B5EF4-FFF2-40B4-BE49-F238E27FC236}">
                  <a16:creationId xmlns:a16="http://schemas.microsoft.com/office/drawing/2014/main" id="{1A50EF4C-9049-492F-BF10-AED09691D7A3}"/>
                </a:ext>
              </a:extLst>
            </p:cNvPr>
            <p:cNvSpPr>
              <a:spLocks/>
            </p:cNvSpPr>
            <p:nvPr/>
          </p:nvSpPr>
          <p:spPr bwMode="auto">
            <a:xfrm>
              <a:off x="5065713" y="5180013"/>
              <a:ext cx="606425" cy="608012"/>
            </a:xfrm>
            <a:custGeom>
              <a:avLst/>
              <a:gdLst>
                <a:gd name="T0" fmla="*/ 215 w 220"/>
                <a:gd name="T1" fmla="*/ 220 h 220"/>
                <a:gd name="T2" fmla="*/ 6 w 220"/>
                <a:gd name="T3" fmla="*/ 220 h 220"/>
                <a:gd name="T4" fmla="*/ 0 w 220"/>
                <a:gd name="T5" fmla="*/ 214 h 220"/>
                <a:gd name="T6" fmla="*/ 0 w 220"/>
                <a:gd name="T7" fmla="*/ 212 h 220"/>
                <a:gd name="T8" fmla="*/ 0 w 220"/>
                <a:gd name="T9" fmla="*/ 5 h 220"/>
                <a:gd name="T10" fmla="*/ 6 w 220"/>
                <a:gd name="T11" fmla="*/ 0 h 220"/>
                <a:gd name="T12" fmla="*/ 11 w 220"/>
                <a:gd name="T13" fmla="*/ 5 h 220"/>
                <a:gd name="T14" fmla="*/ 11 w 220"/>
                <a:gd name="T15" fmla="*/ 209 h 220"/>
                <a:gd name="T16" fmla="*/ 215 w 220"/>
                <a:gd name="T17" fmla="*/ 209 h 220"/>
                <a:gd name="T18" fmla="*/ 220 w 220"/>
                <a:gd name="T19" fmla="*/ 214 h 220"/>
                <a:gd name="T20" fmla="*/ 215 w 220"/>
                <a:gd name="T21" fmla="*/ 22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0" h="220">
                  <a:moveTo>
                    <a:pt x="215" y="220"/>
                  </a:moveTo>
                  <a:cubicBezTo>
                    <a:pt x="6" y="220"/>
                    <a:pt x="6" y="220"/>
                    <a:pt x="6" y="220"/>
                  </a:cubicBezTo>
                  <a:cubicBezTo>
                    <a:pt x="2" y="220"/>
                    <a:pt x="0" y="217"/>
                    <a:pt x="0" y="214"/>
                  </a:cubicBezTo>
                  <a:cubicBezTo>
                    <a:pt x="0" y="214"/>
                    <a:pt x="0" y="213"/>
                    <a:pt x="0" y="212"/>
                  </a:cubicBezTo>
                  <a:cubicBezTo>
                    <a:pt x="0" y="5"/>
                    <a:pt x="0" y="5"/>
                    <a:pt x="0" y="5"/>
                  </a:cubicBezTo>
                  <a:cubicBezTo>
                    <a:pt x="0" y="2"/>
                    <a:pt x="3" y="0"/>
                    <a:pt x="6" y="0"/>
                  </a:cubicBezTo>
                  <a:cubicBezTo>
                    <a:pt x="9" y="0"/>
                    <a:pt x="11" y="2"/>
                    <a:pt x="11" y="5"/>
                  </a:cubicBezTo>
                  <a:cubicBezTo>
                    <a:pt x="11" y="209"/>
                    <a:pt x="11" y="209"/>
                    <a:pt x="11" y="209"/>
                  </a:cubicBezTo>
                  <a:cubicBezTo>
                    <a:pt x="215" y="209"/>
                    <a:pt x="215" y="209"/>
                    <a:pt x="215" y="209"/>
                  </a:cubicBezTo>
                  <a:cubicBezTo>
                    <a:pt x="218" y="209"/>
                    <a:pt x="220" y="211"/>
                    <a:pt x="220" y="214"/>
                  </a:cubicBezTo>
                  <a:cubicBezTo>
                    <a:pt x="220" y="217"/>
                    <a:pt x="218" y="220"/>
                    <a:pt x="215"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 name="Freeform 140">
              <a:extLst>
                <a:ext uri="{FF2B5EF4-FFF2-40B4-BE49-F238E27FC236}">
                  <a16:creationId xmlns:a16="http://schemas.microsoft.com/office/drawing/2014/main" id="{7AC6499E-CA4F-4AB4-8F5D-4CF312EA54C5}"/>
                </a:ext>
              </a:extLst>
            </p:cNvPr>
            <p:cNvSpPr>
              <a:spLocks noEditPoints="1"/>
            </p:cNvSpPr>
            <p:nvPr/>
          </p:nvSpPr>
          <p:spPr bwMode="auto">
            <a:xfrm>
              <a:off x="5126038" y="5575300"/>
              <a:ext cx="152400" cy="150812"/>
            </a:xfrm>
            <a:custGeom>
              <a:avLst/>
              <a:gdLst>
                <a:gd name="T0" fmla="*/ 28 w 55"/>
                <a:gd name="T1" fmla="*/ 55 h 55"/>
                <a:gd name="T2" fmla="*/ 0 w 55"/>
                <a:gd name="T3" fmla="*/ 27 h 55"/>
                <a:gd name="T4" fmla="*/ 28 w 55"/>
                <a:gd name="T5" fmla="*/ 0 h 55"/>
                <a:gd name="T6" fmla="*/ 55 w 55"/>
                <a:gd name="T7" fmla="*/ 27 h 55"/>
                <a:gd name="T8" fmla="*/ 28 w 55"/>
                <a:gd name="T9" fmla="*/ 55 h 55"/>
                <a:gd name="T10" fmla="*/ 28 w 55"/>
                <a:gd name="T11" fmla="*/ 11 h 55"/>
                <a:gd name="T12" fmla="*/ 11 w 55"/>
                <a:gd name="T13" fmla="*/ 27 h 55"/>
                <a:gd name="T14" fmla="*/ 28 w 55"/>
                <a:gd name="T15" fmla="*/ 44 h 55"/>
                <a:gd name="T16" fmla="*/ 44 w 55"/>
                <a:gd name="T17" fmla="*/ 27 h 55"/>
                <a:gd name="T18" fmla="*/ 28 w 55"/>
                <a:gd name="T19" fmla="*/ 1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55">
                  <a:moveTo>
                    <a:pt x="28" y="55"/>
                  </a:moveTo>
                  <a:cubicBezTo>
                    <a:pt x="12" y="55"/>
                    <a:pt x="0" y="43"/>
                    <a:pt x="0" y="27"/>
                  </a:cubicBezTo>
                  <a:cubicBezTo>
                    <a:pt x="0" y="12"/>
                    <a:pt x="12" y="0"/>
                    <a:pt x="28" y="0"/>
                  </a:cubicBezTo>
                  <a:cubicBezTo>
                    <a:pt x="43" y="0"/>
                    <a:pt x="55" y="12"/>
                    <a:pt x="55" y="27"/>
                  </a:cubicBezTo>
                  <a:cubicBezTo>
                    <a:pt x="55" y="43"/>
                    <a:pt x="43" y="55"/>
                    <a:pt x="28" y="55"/>
                  </a:cubicBezTo>
                  <a:close/>
                  <a:moveTo>
                    <a:pt x="28" y="11"/>
                  </a:moveTo>
                  <a:cubicBezTo>
                    <a:pt x="18" y="11"/>
                    <a:pt x="11" y="18"/>
                    <a:pt x="11" y="27"/>
                  </a:cubicBezTo>
                  <a:cubicBezTo>
                    <a:pt x="11" y="36"/>
                    <a:pt x="18" y="44"/>
                    <a:pt x="28" y="44"/>
                  </a:cubicBezTo>
                  <a:cubicBezTo>
                    <a:pt x="37" y="44"/>
                    <a:pt x="44" y="36"/>
                    <a:pt x="44" y="27"/>
                  </a:cubicBezTo>
                  <a:cubicBezTo>
                    <a:pt x="44" y="18"/>
                    <a:pt x="37" y="11"/>
                    <a:pt x="28"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 name="Freeform 141">
              <a:extLst>
                <a:ext uri="{FF2B5EF4-FFF2-40B4-BE49-F238E27FC236}">
                  <a16:creationId xmlns:a16="http://schemas.microsoft.com/office/drawing/2014/main" id="{EFCE9CF6-60D0-4C3E-8DF0-F9617BF64765}"/>
                </a:ext>
              </a:extLst>
            </p:cNvPr>
            <p:cNvSpPr>
              <a:spLocks noEditPoints="1"/>
            </p:cNvSpPr>
            <p:nvPr/>
          </p:nvSpPr>
          <p:spPr bwMode="auto">
            <a:xfrm>
              <a:off x="5248275" y="5332413"/>
              <a:ext cx="150813" cy="150812"/>
            </a:xfrm>
            <a:custGeom>
              <a:avLst/>
              <a:gdLst>
                <a:gd name="T0" fmla="*/ 28 w 55"/>
                <a:gd name="T1" fmla="*/ 55 h 55"/>
                <a:gd name="T2" fmla="*/ 0 w 55"/>
                <a:gd name="T3" fmla="*/ 27 h 55"/>
                <a:gd name="T4" fmla="*/ 28 w 55"/>
                <a:gd name="T5" fmla="*/ 0 h 55"/>
                <a:gd name="T6" fmla="*/ 55 w 55"/>
                <a:gd name="T7" fmla="*/ 27 h 55"/>
                <a:gd name="T8" fmla="*/ 28 w 55"/>
                <a:gd name="T9" fmla="*/ 55 h 55"/>
                <a:gd name="T10" fmla="*/ 28 w 55"/>
                <a:gd name="T11" fmla="*/ 11 h 55"/>
                <a:gd name="T12" fmla="*/ 11 w 55"/>
                <a:gd name="T13" fmla="*/ 27 h 55"/>
                <a:gd name="T14" fmla="*/ 28 w 55"/>
                <a:gd name="T15" fmla="*/ 44 h 55"/>
                <a:gd name="T16" fmla="*/ 44 w 55"/>
                <a:gd name="T17" fmla="*/ 27 h 55"/>
                <a:gd name="T18" fmla="*/ 28 w 55"/>
                <a:gd name="T19" fmla="*/ 1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55">
                  <a:moveTo>
                    <a:pt x="28" y="55"/>
                  </a:moveTo>
                  <a:cubicBezTo>
                    <a:pt x="12" y="55"/>
                    <a:pt x="0" y="43"/>
                    <a:pt x="0" y="27"/>
                  </a:cubicBezTo>
                  <a:cubicBezTo>
                    <a:pt x="0" y="12"/>
                    <a:pt x="12" y="0"/>
                    <a:pt x="28" y="0"/>
                  </a:cubicBezTo>
                  <a:cubicBezTo>
                    <a:pt x="43" y="0"/>
                    <a:pt x="55" y="12"/>
                    <a:pt x="55" y="27"/>
                  </a:cubicBezTo>
                  <a:cubicBezTo>
                    <a:pt x="55" y="43"/>
                    <a:pt x="43" y="55"/>
                    <a:pt x="28" y="55"/>
                  </a:cubicBezTo>
                  <a:close/>
                  <a:moveTo>
                    <a:pt x="28" y="11"/>
                  </a:moveTo>
                  <a:cubicBezTo>
                    <a:pt x="18" y="11"/>
                    <a:pt x="11" y="18"/>
                    <a:pt x="11" y="27"/>
                  </a:cubicBezTo>
                  <a:cubicBezTo>
                    <a:pt x="11" y="36"/>
                    <a:pt x="18" y="44"/>
                    <a:pt x="28" y="44"/>
                  </a:cubicBezTo>
                  <a:cubicBezTo>
                    <a:pt x="37" y="44"/>
                    <a:pt x="44" y="36"/>
                    <a:pt x="44" y="27"/>
                  </a:cubicBezTo>
                  <a:cubicBezTo>
                    <a:pt x="44" y="18"/>
                    <a:pt x="37" y="11"/>
                    <a:pt x="28"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 name="Freeform 142">
              <a:extLst>
                <a:ext uri="{FF2B5EF4-FFF2-40B4-BE49-F238E27FC236}">
                  <a16:creationId xmlns:a16="http://schemas.microsoft.com/office/drawing/2014/main" id="{8C3AC964-3442-4298-98E2-17AC7B58E09D}"/>
                </a:ext>
              </a:extLst>
            </p:cNvPr>
            <p:cNvSpPr>
              <a:spLocks noEditPoints="1"/>
            </p:cNvSpPr>
            <p:nvPr/>
          </p:nvSpPr>
          <p:spPr bwMode="auto">
            <a:xfrm>
              <a:off x="5429250" y="5514975"/>
              <a:ext cx="152400" cy="150812"/>
            </a:xfrm>
            <a:custGeom>
              <a:avLst/>
              <a:gdLst>
                <a:gd name="T0" fmla="*/ 28 w 55"/>
                <a:gd name="T1" fmla="*/ 55 h 55"/>
                <a:gd name="T2" fmla="*/ 0 w 55"/>
                <a:gd name="T3" fmla="*/ 27 h 55"/>
                <a:gd name="T4" fmla="*/ 28 w 55"/>
                <a:gd name="T5" fmla="*/ 0 h 55"/>
                <a:gd name="T6" fmla="*/ 55 w 55"/>
                <a:gd name="T7" fmla="*/ 27 h 55"/>
                <a:gd name="T8" fmla="*/ 28 w 55"/>
                <a:gd name="T9" fmla="*/ 55 h 55"/>
                <a:gd name="T10" fmla="*/ 28 w 55"/>
                <a:gd name="T11" fmla="*/ 11 h 55"/>
                <a:gd name="T12" fmla="*/ 11 w 55"/>
                <a:gd name="T13" fmla="*/ 27 h 55"/>
                <a:gd name="T14" fmla="*/ 28 w 55"/>
                <a:gd name="T15" fmla="*/ 44 h 55"/>
                <a:gd name="T16" fmla="*/ 44 w 55"/>
                <a:gd name="T17" fmla="*/ 27 h 55"/>
                <a:gd name="T18" fmla="*/ 28 w 55"/>
                <a:gd name="T19" fmla="*/ 1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55">
                  <a:moveTo>
                    <a:pt x="28" y="55"/>
                  </a:moveTo>
                  <a:cubicBezTo>
                    <a:pt x="12" y="55"/>
                    <a:pt x="0" y="43"/>
                    <a:pt x="0" y="27"/>
                  </a:cubicBezTo>
                  <a:cubicBezTo>
                    <a:pt x="0" y="12"/>
                    <a:pt x="12" y="0"/>
                    <a:pt x="28" y="0"/>
                  </a:cubicBezTo>
                  <a:cubicBezTo>
                    <a:pt x="43" y="0"/>
                    <a:pt x="55" y="12"/>
                    <a:pt x="55" y="27"/>
                  </a:cubicBezTo>
                  <a:cubicBezTo>
                    <a:pt x="55" y="43"/>
                    <a:pt x="43" y="55"/>
                    <a:pt x="28" y="55"/>
                  </a:cubicBezTo>
                  <a:close/>
                  <a:moveTo>
                    <a:pt x="28" y="11"/>
                  </a:moveTo>
                  <a:cubicBezTo>
                    <a:pt x="18" y="11"/>
                    <a:pt x="11" y="18"/>
                    <a:pt x="11" y="27"/>
                  </a:cubicBezTo>
                  <a:cubicBezTo>
                    <a:pt x="11" y="36"/>
                    <a:pt x="18" y="44"/>
                    <a:pt x="28" y="44"/>
                  </a:cubicBezTo>
                  <a:cubicBezTo>
                    <a:pt x="37" y="44"/>
                    <a:pt x="44" y="36"/>
                    <a:pt x="44" y="27"/>
                  </a:cubicBezTo>
                  <a:cubicBezTo>
                    <a:pt x="44" y="18"/>
                    <a:pt x="37" y="11"/>
                    <a:pt x="28"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 name="Freeform 143">
              <a:extLst>
                <a:ext uri="{FF2B5EF4-FFF2-40B4-BE49-F238E27FC236}">
                  <a16:creationId xmlns:a16="http://schemas.microsoft.com/office/drawing/2014/main" id="{1DBF54A2-8141-4570-A60A-627B492AD763}"/>
                </a:ext>
              </a:extLst>
            </p:cNvPr>
            <p:cNvSpPr>
              <a:spLocks noEditPoints="1"/>
            </p:cNvSpPr>
            <p:nvPr/>
          </p:nvSpPr>
          <p:spPr bwMode="auto">
            <a:xfrm>
              <a:off x="5641975" y="5180013"/>
              <a:ext cx="150813" cy="152400"/>
            </a:xfrm>
            <a:custGeom>
              <a:avLst/>
              <a:gdLst>
                <a:gd name="T0" fmla="*/ 28 w 55"/>
                <a:gd name="T1" fmla="*/ 55 h 55"/>
                <a:gd name="T2" fmla="*/ 0 w 55"/>
                <a:gd name="T3" fmla="*/ 27 h 55"/>
                <a:gd name="T4" fmla="*/ 28 w 55"/>
                <a:gd name="T5" fmla="*/ 0 h 55"/>
                <a:gd name="T6" fmla="*/ 55 w 55"/>
                <a:gd name="T7" fmla="*/ 27 h 55"/>
                <a:gd name="T8" fmla="*/ 28 w 55"/>
                <a:gd name="T9" fmla="*/ 55 h 55"/>
                <a:gd name="T10" fmla="*/ 28 w 55"/>
                <a:gd name="T11" fmla="*/ 11 h 55"/>
                <a:gd name="T12" fmla="*/ 11 w 55"/>
                <a:gd name="T13" fmla="*/ 27 h 55"/>
                <a:gd name="T14" fmla="*/ 28 w 55"/>
                <a:gd name="T15" fmla="*/ 44 h 55"/>
                <a:gd name="T16" fmla="*/ 44 w 55"/>
                <a:gd name="T17" fmla="*/ 27 h 55"/>
                <a:gd name="T18" fmla="*/ 28 w 55"/>
                <a:gd name="T19" fmla="*/ 1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55">
                  <a:moveTo>
                    <a:pt x="28" y="55"/>
                  </a:moveTo>
                  <a:cubicBezTo>
                    <a:pt x="12" y="55"/>
                    <a:pt x="0" y="43"/>
                    <a:pt x="0" y="27"/>
                  </a:cubicBezTo>
                  <a:cubicBezTo>
                    <a:pt x="0" y="12"/>
                    <a:pt x="12" y="0"/>
                    <a:pt x="28" y="0"/>
                  </a:cubicBezTo>
                  <a:cubicBezTo>
                    <a:pt x="43" y="0"/>
                    <a:pt x="55" y="12"/>
                    <a:pt x="55" y="27"/>
                  </a:cubicBezTo>
                  <a:cubicBezTo>
                    <a:pt x="55" y="43"/>
                    <a:pt x="43" y="55"/>
                    <a:pt x="28" y="55"/>
                  </a:cubicBezTo>
                  <a:close/>
                  <a:moveTo>
                    <a:pt x="28" y="11"/>
                  </a:moveTo>
                  <a:cubicBezTo>
                    <a:pt x="18" y="11"/>
                    <a:pt x="11" y="18"/>
                    <a:pt x="11" y="27"/>
                  </a:cubicBezTo>
                  <a:cubicBezTo>
                    <a:pt x="11" y="36"/>
                    <a:pt x="18" y="44"/>
                    <a:pt x="28" y="44"/>
                  </a:cubicBezTo>
                  <a:cubicBezTo>
                    <a:pt x="37" y="44"/>
                    <a:pt x="44" y="36"/>
                    <a:pt x="44" y="27"/>
                  </a:cubicBezTo>
                  <a:cubicBezTo>
                    <a:pt x="44" y="18"/>
                    <a:pt x="37" y="11"/>
                    <a:pt x="28"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 name="Freeform 144">
              <a:extLst>
                <a:ext uri="{FF2B5EF4-FFF2-40B4-BE49-F238E27FC236}">
                  <a16:creationId xmlns:a16="http://schemas.microsoft.com/office/drawing/2014/main" id="{151B9CE7-D8C0-4FFD-8E47-F3C83367D3CA}"/>
                </a:ext>
              </a:extLst>
            </p:cNvPr>
            <p:cNvSpPr>
              <a:spLocks/>
            </p:cNvSpPr>
            <p:nvPr/>
          </p:nvSpPr>
          <p:spPr bwMode="auto">
            <a:xfrm>
              <a:off x="5211763" y="5445125"/>
              <a:ext cx="101600" cy="165100"/>
            </a:xfrm>
            <a:custGeom>
              <a:avLst/>
              <a:gdLst>
                <a:gd name="T0" fmla="*/ 6 w 37"/>
                <a:gd name="T1" fmla="*/ 60 h 60"/>
                <a:gd name="T2" fmla="*/ 4 w 37"/>
                <a:gd name="T3" fmla="*/ 60 h 60"/>
                <a:gd name="T4" fmla="*/ 1 w 37"/>
                <a:gd name="T5" fmla="*/ 52 h 60"/>
                <a:gd name="T6" fmla="*/ 26 w 37"/>
                <a:gd name="T7" fmla="*/ 4 h 60"/>
                <a:gd name="T8" fmla="*/ 33 w 37"/>
                <a:gd name="T9" fmla="*/ 1 h 60"/>
                <a:gd name="T10" fmla="*/ 36 w 37"/>
                <a:gd name="T11" fmla="*/ 8 h 60"/>
                <a:gd name="T12" fmla="*/ 11 w 37"/>
                <a:gd name="T13" fmla="*/ 57 h 60"/>
                <a:gd name="T14" fmla="*/ 6 w 37"/>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60">
                  <a:moveTo>
                    <a:pt x="6" y="60"/>
                  </a:moveTo>
                  <a:cubicBezTo>
                    <a:pt x="5" y="60"/>
                    <a:pt x="5" y="60"/>
                    <a:pt x="4" y="60"/>
                  </a:cubicBezTo>
                  <a:cubicBezTo>
                    <a:pt x="1" y="58"/>
                    <a:pt x="0" y="55"/>
                    <a:pt x="1" y="52"/>
                  </a:cubicBezTo>
                  <a:cubicBezTo>
                    <a:pt x="26" y="4"/>
                    <a:pt x="26" y="4"/>
                    <a:pt x="26" y="4"/>
                  </a:cubicBezTo>
                  <a:cubicBezTo>
                    <a:pt x="27" y="1"/>
                    <a:pt x="30" y="0"/>
                    <a:pt x="33" y="1"/>
                  </a:cubicBezTo>
                  <a:cubicBezTo>
                    <a:pt x="36" y="2"/>
                    <a:pt x="37" y="6"/>
                    <a:pt x="36" y="8"/>
                  </a:cubicBezTo>
                  <a:cubicBezTo>
                    <a:pt x="11" y="57"/>
                    <a:pt x="11" y="57"/>
                    <a:pt x="11" y="57"/>
                  </a:cubicBezTo>
                  <a:cubicBezTo>
                    <a:pt x="10" y="59"/>
                    <a:pt x="8" y="60"/>
                    <a:pt x="6"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 name="Freeform 145">
              <a:extLst>
                <a:ext uri="{FF2B5EF4-FFF2-40B4-BE49-F238E27FC236}">
                  <a16:creationId xmlns:a16="http://schemas.microsoft.com/office/drawing/2014/main" id="{47E0FA9B-BDAD-400F-B21E-A00EA35405B1}"/>
                </a:ext>
              </a:extLst>
            </p:cNvPr>
            <p:cNvSpPr>
              <a:spLocks/>
            </p:cNvSpPr>
            <p:nvPr/>
          </p:nvSpPr>
          <p:spPr bwMode="auto">
            <a:xfrm>
              <a:off x="5349875" y="5434013"/>
              <a:ext cx="128588" cy="127000"/>
            </a:xfrm>
            <a:custGeom>
              <a:avLst/>
              <a:gdLst>
                <a:gd name="T0" fmla="*/ 41 w 47"/>
                <a:gd name="T1" fmla="*/ 46 h 46"/>
                <a:gd name="T2" fmla="*/ 37 w 47"/>
                <a:gd name="T3" fmla="*/ 45 h 46"/>
                <a:gd name="T4" fmla="*/ 2 w 47"/>
                <a:gd name="T5" fmla="*/ 10 h 46"/>
                <a:gd name="T6" fmla="*/ 2 w 47"/>
                <a:gd name="T7" fmla="*/ 2 h 46"/>
                <a:gd name="T8" fmla="*/ 10 w 47"/>
                <a:gd name="T9" fmla="*/ 2 h 46"/>
                <a:gd name="T10" fmla="*/ 45 w 47"/>
                <a:gd name="T11" fmla="*/ 37 h 46"/>
                <a:gd name="T12" fmla="*/ 45 w 47"/>
                <a:gd name="T13" fmla="*/ 45 h 46"/>
                <a:gd name="T14" fmla="*/ 41 w 47"/>
                <a:gd name="T15" fmla="*/ 46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46">
                  <a:moveTo>
                    <a:pt x="41" y="46"/>
                  </a:moveTo>
                  <a:cubicBezTo>
                    <a:pt x="40" y="46"/>
                    <a:pt x="38" y="46"/>
                    <a:pt x="37" y="45"/>
                  </a:cubicBezTo>
                  <a:cubicBezTo>
                    <a:pt x="2" y="10"/>
                    <a:pt x="2" y="10"/>
                    <a:pt x="2" y="10"/>
                  </a:cubicBezTo>
                  <a:cubicBezTo>
                    <a:pt x="0" y="8"/>
                    <a:pt x="0" y="4"/>
                    <a:pt x="2" y="2"/>
                  </a:cubicBezTo>
                  <a:cubicBezTo>
                    <a:pt x="4" y="0"/>
                    <a:pt x="8" y="0"/>
                    <a:pt x="10" y="2"/>
                  </a:cubicBezTo>
                  <a:cubicBezTo>
                    <a:pt x="45" y="37"/>
                    <a:pt x="45" y="37"/>
                    <a:pt x="45" y="37"/>
                  </a:cubicBezTo>
                  <a:cubicBezTo>
                    <a:pt x="47" y="39"/>
                    <a:pt x="47" y="43"/>
                    <a:pt x="45" y="45"/>
                  </a:cubicBezTo>
                  <a:cubicBezTo>
                    <a:pt x="44" y="46"/>
                    <a:pt x="42" y="46"/>
                    <a:pt x="41"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 name="Freeform 146">
              <a:extLst>
                <a:ext uri="{FF2B5EF4-FFF2-40B4-BE49-F238E27FC236}">
                  <a16:creationId xmlns:a16="http://schemas.microsoft.com/office/drawing/2014/main" id="{E7794A33-6529-42FA-8BE8-4D82C2704EC0}"/>
                </a:ext>
              </a:extLst>
            </p:cNvPr>
            <p:cNvSpPr>
              <a:spLocks/>
            </p:cNvSpPr>
            <p:nvPr/>
          </p:nvSpPr>
          <p:spPr bwMode="auto">
            <a:xfrm>
              <a:off x="5519738" y="5291138"/>
              <a:ext cx="182563" cy="261937"/>
            </a:xfrm>
            <a:custGeom>
              <a:avLst/>
              <a:gdLst>
                <a:gd name="T0" fmla="*/ 6 w 66"/>
                <a:gd name="T1" fmla="*/ 95 h 95"/>
                <a:gd name="T2" fmla="*/ 3 w 66"/>
                <a:gd name="T3" fmla="*/ 94 h 95"/>
                <a:gd name="T4" fmla="*/ 2 w 66"/>
                <a:gd name="T5" fmla="*/ 87 h 95"/>
                <a:gd name="T6" fmla="*/ 55 w 66"/>
                <a:gd name="T7" fmla="*/ 3 h 95"/>
                <a:gd name="T8" fmla="*/ 63 w 66"/>
                <a:gd name="T9" fmla="*/ 1 h 95"/>
                <a:gd name="T10" fmla="*/ 64 w 66"/>
                <a:gd name="T11" fmla="*/ 9 h 95"/>
                <a:gd name="T12" fmla="*/ 11 w 66"/>
                <a:gd name="T13" fmla="*/ 93 h 95"/>
                <a:gd name="T14" fmla="*/ 6 w 66"/>
                <a:gd name="T15" fmla="*/ 95 h 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95">
                  <a:moveTo>
                    <a:pt x="6" y="95"/>
                  </a:moveTo>
                  <a:cubicBezTo>
                    <a:pt x="5" y="95"/>
                    <a:pt x="4" y="95"/>
                    <a:pt x="3" y="94"/>
                  </a:cubicBezTo>
                  <a:cubicBezTo>
                    <a:pt x="1" y="93"/>
                    <a:pt x="0" y="89"/>
                    <a:pt x="2" y="87"/>
                  </a:cubicBezTo>
                  <a:cubicBezTo>
                    <a:pt x="55" y="3"/>
                    <a:pt x="55" y="3"/>
                    <a:pt x="55" y="3"/>
                  </a:cubicBezTo>
                  <a:cubicBezTo>
                    <a:pt x="57" y="0"/>
                    <a:pt x="60" y="0"/>
                    <a:pt x="63" y="1"/>
                  </a:cubicBezTo>
                  <a:cubicBezTo>
                    <a:pt x="65" y="3"/>
                    <a:pt x="66" y="6"/>
                    <a:pt x="64" y="9"/>
                  </a:cubicBezTo>
                  <a:cubicBezTo>
                    <a:pt x="11" y="93"/>
                    <a:pt x="11" y="93"/>
                    <a:pt x="11" y="93"/>
                  </a:cubicBezTo>
                  <a:cubicBezTo>
                    <a:pt x="10" y="94"/>
                    <a:pt x="8" y="95"/>
                    <a:pt x="6" y="9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3988982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3B7997A-9976-EE4F-B128-757C22C315AD}"/>
              </a:ext>
            </a:extLst>
          </p:cNvPr>
          <p:cNvGrpSpPr/>
          <p:nvPr/>
        </p:nvGrpSpPr>
        <p:grpSpPr>
          <a:xfrm>
            <a:off x="5061215" y="3151288"/>
            <a:ext cx="6986535" cy="1732622"/>
            <a:chOff x="4908814" y="4804285"/>
            <a:chExt cx="6986535" cy="1732622"/>
          </a:xfrm>
        </p:grpSpPr>
        <p:sp>
          <p:nvSpPr>
            <p:cNvPr id="6" name="Rectangle 5">
              <a:extLst>
                <a:ext uri="{FF2B5EF4-FFF2-40B4-BE49-F238E27FC236}">
                  <a16:creationId xmlns:a16="http://schemas.microsoft.com/office/drawing/2014/main" id="{691CCE49-AA78-5048-849E-128C6EA5829D}"/>
                </a:ext>
              </a:extLst>
            </p:cNvPr>
            <p:cNvSpPr/>
            <p:nvPr/>
          </p:nvSpPr>
          <p:spPr>
            <a:xfrm>
              <a:off x="4908814" y="4804285"/>
              <a:ext cx="6986535" cy="1732622"/>
            </a:xfrm>
            <a:prstGeom prst="rect">
              <a:avLst/>
            </a:prstGeom>
            <a:solidFill>
              <a:srgbClr val="F9A24B"/>
            </a:solidFill>
            <a:ln>
              <a:noFill/>
            </a:ln>
          </p:spPr>
          <p:style>
            <a:lnRef idx="2">
              <a:schemeClr val="accent1">
                <a:shade val="50000"/>
              </a:schemeClr>
            </a:lnRef>
            <a:fillRef idx="1">
              <a:schemeClr val="accent1"/>
            </a:fillRef>
            <a:effectRef idx="0">
              <a:schemeClr val="accent1"/>
            </a:effectRef>
            <a:fontRef idx="minor">
              <a:schemeClr val="lt1"/>
            </a:fontRef>
          </p:style>
          <p:txBody>
            <a:bodyPr lIns="28346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Rectangle 6">
              <a:extLst>
                <a:ext uri="{FF2B5EF4-FFF2-40B4-BE49-F238E27FC236}">
                  <a16:creationId xmlns:a16="http://schemas.microsoft.com/office/drawing/2014/main" id="{CDC2E82B-459F-794F-8054-92F92838F547}"/>
                </a:ext>
              </a:extLst>
            </p:cNvPr>
            <p:cNvSpPr/>
            <p:nvPr/>
          </p:nvSpPr>
          <p:spPr>
            <a:xfrm>
              <a:off x="5139299" y="5120656"/>
              <a:ext cx="2143888" cy="1181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pic>
          <p:nvPicPr>
            <p:cNvPr id="8" name="Picture 7">
              <a:extLst>
                <a:ext uri="{FF2B5EF4-FFF2-40B4-BE49-F238E27FC236}">
                  <a16:creationId xmlns:a16="http://schemas.microsoft.com/office/drawing/2014/main" id="{E0C60F9C-EAB3-2548-8B62-6A3D9418A3EE}"/>
                </a:ext>
              </a:extLst>
            </p:cNvPr>
            <p:cNvPicPr>
              <a:picLocks noChangeAspect="1"/>
            </p:cNvPicPr>
            <p:nvPr/>
          </p:nvPicPr>
          <p:blipFill>
            <a:blip r:embed="rId2"/>
            <a:stretch>
              <a:fillRect/>
            </a:stretch>
          </p:blipFill>
          <p:spPr>
            <a:xfrm>
              <a:off x="5368584" y="5449571"/>
              <a:ext cx="1722208" cy="458576"/>
            </a:xfrm>
            <a:prstGeom prst="rect">
              <a:avLst/>
            </a:prstGeom>
          </p:spPr>
        </p:pic>
      </p:grpSp>
      <p:sp>
        <p:nvSpPr>
          <p:cNvPr id="9" name="Rectangle 8">
            <a:extLst>
              <a:ext uri="{FF2B5EF4-FFF2-40B4-BE49-F238E27FC236}">
                <a16:creationId xmlns:a16="http://schemas.microsoft.com/office/drawing/2014/main" id="{D3117B48-6882-9642-92BF-2866860D6CFB}"/>
              </a:ext>
            </a:extLst>
          </p:cNvPr>
          <p:cNvSpPr/>
          <p:nvPr/>
        </p:nvSpPr>
        <p:spPr>
          <a:xfrm>
            <a:off x="4631479" y="4804286"/>
            <a:ext cx="277336" cy="173262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10" name="Rectangle 9">
            <a:extLst>
              <a:ext uri="{FF2B5EF4-FFF2-40B4-BE49-F238E27FC236}">
                <a16:creationId xmlns:a16="http://schemas.microsoft.com/office/drawing/2014/main" id="{88BED7CF-67DF-C24B-ACCA-A60057BE6837}"/>
              </a:ext>
            </a:extLst>
          </p:cNvPr>
          <p:cNvSpPr/>
          <p:nvPr/>
        </p:nvSpPr>
        <p:spPr>
          <a:xfrm>
            <a:off x="8103825" y="3555934"/>
            <a:ext cx="3435349" cy="923330"/>
          </a:xfrm>
          <a:prstGeom prst="rect">
            <a:avLst/>
          </a:prstGeom>
        </p:spPr>
        <p:txBody>
          <a:bodyPr wrap="square">
            <a:spAutoFit/>
          </a:bodyPr>
          <a:lstStyle/>
          <a:p>
            <a:pPr lvl="0">
              <a:defRPr/>
            </a:pPr>
            <a:r>
              <a:rPr lang="es-ES" b="1" dirty="0">
                <a:solidFill>
                  <a:srgbClr val="FFFFFF"/>
                </a:solidFill>
                <a:latin typeface="Arial" panose="020B0604020202020204" pitchFamily="34" charset="0"/>
              </a:rPr>
              <a:t>Los financiadores ahora requieren la preservación de datos por 10+ años.</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grpSp>
        <p:nvGrpSpPr>
          <p:cNvPr id="11" name="Group 10">
            <a:extLst>
              <a:ext uri="{FF2B5EF4-FFF2-40B4-BE49-F238E27FC236}">
                <a16:creationId xmlns:a16="http://schemas.microsoft.com/office/drawing/2014/main" id="{24F6DA51-2075-8941-A5D0-2E3AACBB04E8}"/>
              </a:ext>
            </a:extLst>
          </p:cNvPr>
          <p:cNvGrpSpPr/>
          <p:nvPr/>
        </p:nvGrpSpPr>
        <p:grpSpPr>
          <a:xfrm>
            <a:off x="7621464" y="3597043"/>
            <a:ext cx="360835" cy="252252"/>
            <a:chOff x="9913261" y="589194"/>
            <a:chExt cx="395244" cy="276307"/>
          </a:xfrm>
        </p:grpSpPr>
        <p:sp>
          <p:nvSpPr>
            <p:cNvPr id="12" name="Freeform 5">
              <a:extLst>
                <a:ext uri="{FF2B5EF4-FFF2-40B4-BE49-F238E27FC236}">
                  <a16:creationId xmlns:a16="http://schemas.microsoft.com/office/drawing/2014/main" id="{61638829-D402-2744-95F7-072DA2B5242C}"/>
                </a:ext>
              </a:extLst>
            </p:cNvPr>
            <p:cNvSpPr>
              <a:spLocks noEditPoints="1"/>
            </p:cNvSpPr>
            <p:nvPr/>
          </p:nvSpPr>
          <p:spPr bwMode="auto">
            <a:xfrm>
              <a:off x="9913261" y="589194"/>
              <a:ext cx="183265" cy="276307"/>
            </a:xfrm>
            <a:custGeom>
              <a:avLst/>
              <a:gdLst>
                <a:gd name="T0" fmla="*/ 44 w 83"/>
                <a:gd name="T1" fmla="*/ 125 h 125"/>
                <a:gd name="T2" fmla="*/ 10 w 83"/>
                <a:gd name="T3" fmla="*/ 104 h 125"/>
                <a:gd name="T4" fmla="*/ 21 w 83"/>
                <a:gd name="T5" fmla="*/ 36 h 125"/>
                <a:gd name="T6" fmla="*/ 71 w 83"/>
                <a:gd name="T7" fmla="*/ 1 h 125"/>
                <a:gd name="T8" fmla="*/ 76 w 83"/>
                <a:gd name="T9" fmla="*/ 4 h 125"/>
                <a:gd name="T10" fmla="*/ 80 w 83"/>
                <a:gd name="T11" fmla="*/ 17 h 125"/>
                <a:gd name="T12" fmla="*/ 77 w 83"/>
                <a:gd name="T13" fmla="*/ 22 h 125"/>
                <a:gd name="T14" fmla="*/ 51 w 83"/>
                <a:gd name="T15" fmla="*/ 48 h 125"/>
                <a:gd name="T16" fmla="*/ 83 w 83"/>
                <a:gd name="T17" fmla="*/ 86 h 125"/>
                <a:gd name="T18" fmla="*/ 44 w 83"/>
                <a:gd name="T19" fmla="*/ 125 h 125"/>
                <a:gd name="T20" fmla="*/ 68 w 83"/>
                <a:gd name="T21" fmla="*/ 10 h 125"/>
                <a:gd name="T22" fmla="*/ 28 w 83"/>
                <a:gd name="T23" fmla="*/ 41 h 125"/>
                <a:gd name="T24" fmla="*/ 18 w 83"/>
                <a:gd name="T25" fmla="*/ 100 h 125"/>
                <a:gd name="T26" fmla="*/ 44 w 83"/>
                <a:gd name="T27" fmla="*/ 116 h 125"/>
                <a:gd name="T28" fmla="*/ 74 w 83"/>
                <a:gd name="T29" fmla="*/ 86 h 125"/>
                <a:gd name="T30" fmla="*/ 44 w 83"/>
                <a:gd name="T31" fmla="*/ 56 h 125"/>
                <a:gd name="T32" fmla="*/ 40 w 83"/>
                <a:gd name="T33" fmla="*/ 54 h 125"/>
                <a:gd name="T34" fmla="*/ 40 w 83"/>
                <a:gd name="T35" fmla="*/ 50 h 125"/>
                <a:gd name="T36" fmla="*/ 70 w 83"/>
                <a:gd name="T37" fmla="*/ 16 h 125"/>
                <a:gd name="T38" fmla="*/ 68 w 83"/>
                <a:gd name="T39" fmla="*/ 1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 h="125">
                  <a:moveTo>
                    <a:pt x="44" y="125"/>
                  </a:moveTo>
                  <a:cubicBezTo>
                    <a:pt x="30" y="125"/>
                    <a:pt x="17" y="117"/>
                    <a:pt x="10" y="104"/>
                  </a:cubicBezTo>
                  <a:cubicBezTo>
                    <a:pt x="0" y="86"/>
                    <a:pt x="4" y="60"/>
                    <a:pt x="21" y="36"/>
                  </a:cubicBezTo>
                  <a:cubicBezTo>
                    <a:pt x="32" y="18"/>
                    <a:pt x="54" y="3"/>
                    <a:pt x="71" y="1"/>
                  </a:cubicBezTo>
                  <a:cubicBezTo>
                    <a:pt x="73" y="0"/>
                    <a:pt x="75" y="2"/>
                    <a:pt x="76" y="4"/>
                  </a:cubicBezTo>
                  <a:cubicBezTo>
                    <a:pt x="80" y="17"/>
                    <a:pt x="80" y="17"/>
                    <a:pt x="80" y="17"/>
                  </a:cubicBezTo>
                  <a:cubicBezTo>
                    <a:pt x="80" y="19"/>
                    <a:pt x="79" y="21"/>
                    <a:pt x="77" y="22"/>
                  </a:cubicBezTo>
                  <a:cubicBezTo>
                    <a:pt x="62" y="29"/>
                    <a:pt x="54" y="41"/>
                    <a:pt x="51" y="48"/>
                  </a:cubicBezTo>
                  <a:cubicBezTo>
                    <a:pt x="69" y="51"/>
                    <a:pt x="83" y="67"/>
                    <a:pt x="83" y="86"/>
                  </a:cubicBezTo>
                  <a:cubicBezTo>
                    <a:pt x="83" y="107"/>
                    <a:pt x="65" y="125"/>
                    <a:pt x="44" y="125"/>
                  </a:cubicBezTo>
                  <a:close/>
                  <a:moveTo>
                    <a:pt x="68" y="10"/>
                  </a:moveTo>
                  <a:cubicBezTo>
                    <a:pt x="55" y="14"/>
                    <a:pt x="38" y="27"/>
                    <a:pt x="28" y="41"/>
                  </a:cubicBezTo>
                  <a:cubicBezTo>
                    <a:pt x="14" y="62"/>
                    <a:pt x="10" y="84"/>
                    <a:pt x="18" y="100"/>
                  </a:cubicBezTo>
                  <a:cubicBezTo>
                    <a:pt x="24" y="110"/>
                    <a:pt x="33" y="116"/>
                    <a:pt x="44" y="116"/>
                  </a:cubicBezTo>
                  <a:cubicBezTo>
                    <a:pt x="60" y="116"/>
                    <a:pt x="74" y="102"/>
                    <a:pt x="74" y="86"/>
                  </a:cubicBezTo>
                  <a:cubicBezTo>
                    <a:pt x="74" y="70"/>
                    <a:pt x="60" y="56"/>
                    <a:pt x="44" y="56"/>
                  </a:cubicBezTo>
                  <a:cubicBezTo>
                    <a:pt x="43" y="56"/>
                    <a:pt x="41" y="56"/>
                    <a:pt x="40" y="54"/>
                  </a:cubicBezTo>
                  <a:cubicBezTo>
                    <a:pt x="39" y="53"/>
                    <a:pt x="39" y="52"/>
                    <a:pt x="40" y="50"/>
                  </a:cubicBezTo>
                  <a:cubicBezTo>
                    <a:pt x="40" y="49"/>
                    <a:pt x="47" y="28"/>
                    <a:pt x="70" y="16"/>
                  </a:cubicBezTo>
                  <a:lnTo>
                    <a:pt x="68" y="1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 name="Freeform 6">
              <a:extLst>
                <a:ext uri="{FF2B5EF4-FFF2-40B4-BE49-F238E27FC236}">
                  <a16:creationId xmlns:a16="http://schemas.microsoft.com/office/drawing/2014/main" id="{4F8DA892-2F05-134F-8467-296B8642C334}"/>
                </a:ext>
              </a:extLst>
            </p:cNvPr>
            <p:cNvSpPr>
              <a:spLocks noEditPoints="1"/>
            </p:cNvSpPr>
            <p:nvPr/>
          </p:nvSpPr>
          <p:spPr bwMode="auto">
            <a:xfrm>
              <a:off x="10127119" y="589194"/>
              <a:ext cx="181386" cy="276307"/>
            </a:xfrm>
            <a:custGeom>
              <a:avLst/>
              <a:gdLst>
                <a:gd name="T0" fmla="*/ 44 w 82"/>
                <a:gd name="T1" fmla="*/ 125 h 125"/>
                <a:gd name="T2" fmla="*/ 10 w 82"/>
                <a:gd name="T3" fmla="*/ 104 h 125"/>
                <a:gd name="T4" fmla="*/ 20 w 82"/>
                <a:gd name="T5" fmla="*/ 36 h 125"/>
                <a:gd name="T6" fmla="*/ 70 w 82"/>
                <a:gd name="T7" fmla="*/ 1 h 125"/>
                <a:gd name="T8" fmla="*/ 75 w 82"/>
                <a:gd name="T9" fmla="*/ 4 h 125"/>
                <a:gd name="T10" fmla="*/ 79 w 82"/>
                <a:gd name="T11" fmla="*/ 17 h 125"/>
                <a:gd name="T12" fmla="*/ 77 w 82"/>
                <a:gd name="T13" fmla="*/ 22 h 125"/>
                <a:gd name="T14" fmla="*/ 50 w 82"/>
                <a:gd name="T15" fmla="*/ 48 h 125"/>
                <a:gd name="T16" fmla="*/ 82 w 82"/>
                <a:gd name="T17" fmla="*/ 86 h 125"/>
                <a:gd name="T18" fmla="*/ 44 w 82"/>
                <a:gd name="T19" fmla="*/ 125 h 125"/>
                <a:gd name="T20" fmla="*/ 68 w 82"/>
                <a:gd name="T21" fmla="*/ 10 h 125"/>
                <a:gd name="T22" fmla="*/ 28 w 82"/>
                <a:gd name="T23" fmla="*/ 41 h 125"/>
                <a:gd name="T24" fmla="*/ 18 w 82"/>
                <a:gd name="T25" fmla="*/ 100 h 125"/>
                <a:gd name="T26" fmla="*/ 44 w 82"/>
                <a:gd name="T27" fmla="*/ 116 h 125"/>
                <a:gd name="T28" fmla="*/ 73 w 82"/>
                <a:gd name="T29" fmla="*/ 86 h 125"/>
                <a:gd name="T30" fmla="*/ 44 w 82"/>
                <a:gd name="T31" fmla="*/ 56 h 125"/>
                <a:gd name="T32" fmla="*/ 40 w 82"/>
                <a:gd name="T33" fmla="*/ 54 h 125"/>
                <a:gd name="T34" fmla="*/ 39 w 82"/>
                <a:gd name="T35" fmla="*/ 50 h 125"/>
                <a:gd name="T36" fmla="*/ 69 w 82"/>
                <a:gd name="T37" fmla="*/ 16 h 125"/>
                <a:gd name="T38" fmla="*/ 68 w 82"/>
                <a:gd name="T39" fmla="*/ 1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2" h="125">
                  <a:moveTo>
                    <a:pt x="44" y="125"/>
                  </a:moveTo>
                  <a:cubicBezTo>
                    <a:pt x="29" y="125"/>
                    <a:pt x="17" y="117"/>
                    <a:pt x="10" y="104"/>
                  </a:cubicBezTo>
                  <a:cubicBezTo>
                    <a:pt x="0" y="86"/>
                    <a:pt x="4" y="60"/>
                    <a:pt x="20" y="36"/>
                  </a:cubicBezTo>
                  <a:cubicBezTo>
                    <a:pt x="32" y="18"/>
                    <a:pt x="54" y="3"/>
                    <a:pt x="70" y="1"/>
                  </a:cubicBezTo>
                  <a:cubicBezTo>
                    <a:pt x="73" y="0"/>
                    <a:pt x="75" y="2"/>
                    <a:pt x="75" y="4"/>
                  </a:cubicBezTo>
                  <a:cubicBezTo>
                    <a:pt x="79" y="17"/>
                    <a:pt x="79" y="17"/>
                    <a:pt x="79" y="17"/>
                  </a:cubicBezTo>
                  <a:cubicBezTo>
                    <a:pt x="80" y="19"/>
                    <a:pt x="79" y="21"/>
                    <a:pt x="77" y="22"/>
                  </a:cubicBezTo>
                  <a:cubicBezTo>
                    <a:pt x="62" y="29"/>
                    <a:pt x="54" y="41"/>
                    <a:pt x="50" y="48"/>
                  </a:cubicBezTo>
                  <a:cubicBezTo>
                    <a:pt x="68" y="51"/>
                    <a:pt x="82" y="67"/>
                    <a:pt x="82" y="86"/>
                  </a:cubicBezTo>
                  <a:cubicBezTo>
                    <a:pt x="82" y="107"/>
                    <a:pt x="65" y="125"/>
                    <a:pt x="44" y="125"/>
                  </a:cubicBezTo>
                  <a:close/>
                  <a:moveTo>
                    <a:pt x="68" y="10"/>
                  </a:moveTo>
                  <a:cubicBezTo>
                    <a:pt x="54" y="14"/>
                    <a:pt x="37" y="27"/>
                    <a:pt x="28" y="41"/>
                  </a:cubicBezTo>
                  <a:cubicBezTo>
                    <a:pt x="13" y="62"/>
                    <a:pt x="10" y="84"/>
                    <a:pt x="18" y="100"/>
                  </a:cubicBezTo>
                  <a:cubicBezTo>
                    <a:pt x="23" y="110"/>
                    <a:pt x="33" y="116"/>
                    <a:pt x="44" y="116"/>
                  </a:cubicBezTo>
                  <a:cubicBezTo>
                    <a:pt x="60" y="116"/>
                    <a:pt x="73" y="102"/>
                    <a:pt x="73" y="86"/>
                  </a:cubicBezTo>
                  <a:cubicBezTo>
                    <a:pt x="73" y="70"/>
                    <a:pt x="60" y="56"/>
                    <a:pt x="44" y="56"/>
                  </a:cubicBezTo>
                  <a:cubicBezTo>
                    <a:pt x="42" y="56"/>
                    <a:pt x="41" y="56"/>
                    <a:pt x="40" y="54"/>
                  </a:cubicBezTo>
                  <a:cubicBezTo>
                    <a:pt x="39" y="53"/>
                    <a:pt x="39" y="52"/>
                    <a:pt x="39" y="50"/>
                  </a:cubicBezTo>
                  <a:cubicBezTo>
                    <a:pt x="40" y="49"/>
                    <a:pt x="47" y="28"/>
                    <a:pt x="69" y="16"/>
                  </a:cubicBezTo>
                  <a:lnTo>
                    <a:pt x="68" y="1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14" name="Rectangle 13">
            <a:extLst>
              <a:ext uri="{FF2B5EF4-FFF2-40B4-BE49-F238E27FC236}">
                <a16:creationId xmlns:a16="http://schemas.microsoft.com/office/drawing/2014/main" id="{3612530C-A00D-DF4A-BB7C-2CB975212F53}"/>
              </a:ext>
            </a:extLst>
          </p:cNvPr>
          <p:cNvSpPr/>
          <p:nvPr/>
        </p:nvSpPr>
        <p:spPr>
          <a:xfrm>
            <a:off x="449049" y="313690"/>
            <a:ext cx="4569991" cy="62422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E9D68C59-521F-9D40-BBB9-F807977DFCBA}"/>
              </a:ext>
            </a:extLst>
          </p:cNvPr>
          <p:cNvSpPr/>
          <p:nvPr/>
        </p:nvSpPr>
        <p:spPr>
          <a:xfrm>
            <a:off x="678444" y="1524962"/>
            <a:ext cx="3729644" cy="2554545"/>
          </a:xfrm>
          <a:prstGeom prst="rect">
            <a:avLst/>
          </a:prstGeom>
        </p:spPr>
        <p:txBody>
          <a:bodyPr wrap="square">
            <a:spAutoFit/>
          </a:bodyPr>
          <a:lstStyle/>
          <a:p>
            <a:pPr lvl="0">
              <a:defRPr/>
            </a:pPr>
            <a:r>
              <a:rPr lang="es-ES" sz="3200" dirty="0">
                <a:solidFill>
                  <a:srgbClr val="FFFFFF"/>
                </a:solidFill>
              </a:rPr>
              <a:t>Preservación a largo plazo y acceso a los resultados de la investigación.</a:t>
            </a:r>
            <a:endParaRPr kumimoji="0" lang="en-US" sz="3200" b="0" i="0" u="none" strike="noStrike" kern="1200" cap="none" spc="0" normalizeH="0" baseline="0" noProof="0" dirty="0">
              <a:ln>
                <a:noFill/>
              </a:ln>
              <a:solidFill>
                <a:srgbClr val="FFFFFF"/>
              </a:solidFill>
              <a:effectLst/>
              <a:uLnTx/>
              <a:uFillTx/>
              <a:latin typeface="Arial"/>
              <a:ea typeface="+mn-ea"/>
              <a:cs typeface="+mn-cs"/>
            </a:endParaRPr>
          </a:p>
        </p:txBody>
      </p:sp>
      <p:sp>
        <p:nvSpPr>
          <p:cNvPr id="17" name="Rectangle 16">
            <a:extLst>
              <a:ext uri="{FF2B5EF4-FFF2-40B4-BE49-F238E27FC236}">
                <a16:creationId xmlns:a16="http://schemas.microsoft.com/office/drawing/2014/main" id="{CC99F465-646F-B546-881D-0045AEB1757B}"/>
              </a:ext>
            </a:extLst>
          </p:cNvPr>
          <p:cNvSpPr/>
          <p:nvPr/>
        </p:nvSpPr>
        <p:spPr>
          <a:xfrm>
            <a:off x="4783879" y="313689"/>
            <a:ext cx="277336" cy="62422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18" name="Rectangle 17">
            <a:extLst>
              <a:ext uri="{FF2B5EF4-FFF2-40B4-BE49-F238E27FC236}">
                <a16:creationId xmlns:a16="http://schemas.microsoft.com/office/drawing/2014/main" id="{16BAE9B7-727A-554C-9084-9F82DF1CDC6E}"/>
              </a:ext>
            </a:extLst>
          </p:cNvPr>
          <p:cNvSpPr/>
          <p:nvPr/>
        </p:nvSpPr>
        <p:spPr>
          <a:xfrm>
            <a:off x="4783879" y="3153239"/>
            <a:ext cx="277336" cy="173262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751844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C5100AF-3ABE-DB4C-9ECA-47E938ADCE3E}"/>
              </a:ext>
            </a:extLst>
          </p:cNvPr>
          <p:cNvSpPr txBox="1"/>
          <p:nvPr/>
        </p:nvSpPr>
        <p:spPr>
          <a:xfrm>
            <a:off x="936307" y="1520390"/>
            <a:ext cx="1951357" cy="369332"/>
          </a:xfrm>
          <a:prstGeom prst="rect">
            <a:avLst/>
          </a:prstGeom>
          <a:noFill/>
        </p:spPr>
        <p:txBody>
          <a:bodyPr wrap="square" rtlCol="0">
            <a:spAutoFit/>
          </a:bodyPr>
          <a:lstStyle/>
          <a:p>
            <a:pPr algn="ctr"/>
            <a:r>
              <a:rPr lang="en-US" dirty="0" err="1"/>
              <a:t>Investigador</a:t>
            </a:r>
            <a:endParaRPr lang="en-US" dirty="0"/>
          </a:p>
        </p:txBody>
      </p:sp>
      <p:sp>
        <p:nvSpPr>
          <p:cNvPr id="24" name="TextBox 23">
            <a:extLst>
              <a:ext uri="{FF2B5EF4-FFF2-40B4-BE49-F238E27FC236}">
                <a16:creationId xmlns:a16="http://schemas.microsoft.com/office/drawing/2014/main" id="{A84E73C6-2AB5-A943-8C61-9952B2D7BFE1}"/>
              </a:ext>
            </a:extLst>
          </p:cNvPr>
          <p:cNvSpPr txBox="1"/>
          <p:nvPr/>
        </p:nvSpPr>
        <p:spPr>
          <a:xfrm>
            <a:off x="3314814" y="1553345"/>
            <a:ext cx="2548577" cy="646331"/>
          </a:xfrm>
          <a:prstGeom prst="rect">
            <a:avLst/>
          </a:prstGeom>
          <a:noFill/>
        </p:spPr>
        <p:txBody>
          <a:bodyPr wrap="square" rtlCol="0">
            <a:spAutoFit/>
          </a:bodyPr>
          <a:lstStyle/>
          <a:p>
            <a:pPr algn="ctr"/>
            <a:r>
              <a:rPr lang="en-US" dirty="0" err="1"/>
              <a:t>Comunidad</a:t>
            </a:r>
            <a:r>
              <a:rPr lang="en-US" dirty="0"/>
              <a:t> de </a:t>
            </a:r>
            <a:r>
              <a:rPr lang="en-US" dirty="0" err="1"/>
              <a:t>investigadores</a:t>
            </a:r>
            <a:endParaRPr lang="en-US" dirty="0"/>
          </a:p>
        </p:txBody>
      </p:sp>
      <p:sp>
        <p:nvSpPr>
          <p:cNvPr id="50" name="TextBox 49">
            <a:extLst>
              <a:ext uri="{FF2B5EF4-FFF2-40B4-BE49-F238E27FC236}">
                <a16:creationId xmlns:a16="http://schemas.microsoft.com/office/drawing/2014/main" id="{0AA3BF47-1EC5-5F4D-80DE-4C7387301520}"/>
              </a:ext>
            </a:extLst>
          </p:cNvPr>
          <p:cNvSpPr txBox="1"/>
          <p:nvPr/>
        </p:nvSpPr>
        <p:spPr>
          <a:xfrm>
            <a:off x="7460052" y="1515576"/>
            <a:ext cx="1951357" cy="369332"/>
          </a:xfrm>
          <a:prstGeom prst="rect">
            <a:avLst/>
          </a:prstGeom>
          <a:noFill/>
        </p:spPr>
        <p:txBody>
          <a:bodyPr wrap="square" rtlCol="0">
            <a:spAutoFit/>
          </a:bodyPr>
          <a:lstStyle/>
          <a:p>
            <a:pPr algn="ctr"/>
            <a:r>
              <a:rPr lang="en-US" dirty="0" err="1"/>
              <a:t>Instituci</a:t>
            </a:r>
            <a:r>
              <a:rPr lang="en-US" dirty="0" err="1">
                <a:latin typeface="Arial" panose="020B0604020202020204" pitchFamily="34" charset="0"/>
                <a:cs typeface="Arial" panose="020B0604020202020204" pitchFamily="34" charset="0"/>
              </a:rPr>
              <a:t>ó</a:t>
            </a:r>
            <a:r>
              <a:rPr lang="en-US" dirty="0" err="1"/>
              <a:t>n</a:t>
            </a:r>
            <a:endParaRPr lang="en-US" dirty="0"/>
          </a:p>
        </p:txBody>
      </p:sp>
      <p:pic>
        <p:nvPicPr>
          <p:cNvPr id="3" name="Picture 2" descr="A picture containing clock&#10;&#10;Description automatically generated">
            <a:extLst>
              <a:ext uri="{FF2B5EF4-FFF2-40B4-BE49-F238E27FC236}">
                <a16:creationId xmlns:a16="http://schemas.microsoft.com/office/drawing/2014/main" id="{3A604215-E31C-274F-867F-EB52F31C4E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1455" y="311946"/>
            <a:ext cx="1363258" cy="1363258"/>
          </a:xfrm>
          <a:prstGeom prst="rect">
            <a:avLst/>
          </a:prstGeom>
        </p:spPr>
      </p:pic>
      <p:pic>
        <p:nvPicPr>
          <p:cNvPr id="12" name="Picture 11" descr="A close up of a logo&#10;&#10;Description automatically generated">
            <a:extLst>
              <a:ext uri="{FF2B5EF4-FFF2-40B4-BE49-F238E27FC236}">
                <a16:creationId xmlns:a16="http://schemas.microsoft.com/office/drawing/2014/main" id="{0DC56A02-6037-5648-9718-8D07353C09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8477" y="311946"/>
            <a:ext cx="1690000" cy="1690000"/>
          </a:xfrm>
          <a:prstGeom prst="rect">
            <a:avLst/>
          </a:prstGeom>
        </p:spPr>
      </p:pic>
      <p:pic>
        <p:nvPicPr>
          <p:cNvPr id="14" name="Picture 13" descr="A picture containing shirt, underwear, person&#10;&#10;Description automatically generated">
            <a:extLst>
              <a:ext uri="{FF2B5EF4-FFF2-40B4-BE49-F238E27FC236}">
                <a16:creationId xmlns:a16="http://schemas.microsoft.com/office/drawing/2014/main" id="{5E546C94-5879-6F45-997A-B4B0CD6CD5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7847" y="435477"/>
            <a:ext cx="1309286" cy="1309286"/>
          </a:xfrm>
          <a:prstGeom prst="rect">
            <a:avLst/>
          </a:prstGeom>
        </p:spPr>
      </p:pic>
      <p:sp>
        <p:nvSpPr>
          <p:cNvPr id="42" name="Right Bracket 41">
            <a:extLst>
              <a:ext uri="{FF2B5EF4-FFF2-40B4-BE49-F238E27FC236}">
                <a16:creationId xmlns:a16="http://schemas.microsoft.com/office/drawing/2014/main" id="{F00F4CE4-6E16-3F4B-9AC0-664C0D47E579}"/>
              </a:ext>
            </a:extLst>
          </p:cNvPr>
          <p:cNvSpPr/>
          <p:nvPr/>
        </p:nvSpPr>
        <p:spPr>
          <a:xfrm rot="16200000">
            <a:off x="8152373" y="857617"/>
            <a:ext cx="369002" cy="2480387"/>
          </a:xfrm>
          <a:prstGeom prst="rightBracket">
            <a:avLst/>
          </a:prstGeom>
          <a:ln w="12700" cap="rnd">
            <a:solidFill>
              <a:schemeClr val="bg1">
                <a:lumMod val="50000"/>
              </a:schemeClr>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Rectangle 1">
            <a:extLst>
              <a:ext uri="{FF2B5EF4-FFF2-40B4-BE49-F238E27FC236}">
                <a16:creationId xmlns:a16="http://schemas.microsoft.com/office/drawing/2014/main" id="{1518FCB8-AA92-CC49-8E6C-D24BF4A5FB22}"/>
              </a:ext>
            </a:extLst>
          </p:cNvPr>
          <p:cNvSpPr/>
          <p:nvPr/>
        </p:nvSpPr>
        <p:spPr>
          <a:xfrm>
            <a:off x="766119" y="2278344"/>
            <a:ext cx="2402508" cy="5034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chemeClr val="bg1"/>
                </a:solidFill>
              </a:rPr>
              <a:t>Crea</a:t>
            </a:r>
            <a:r>
              <a:rPr lang="en-US" sz="1600" dirty="0">
                <a:solidFill>
                  <a:schemeClr val="bg1"/>
                </a:solidFill>
              </a:rPr>
              <a:t>, publica, </a:t>
            </a:r>
            <a:r>
              <a:rPr lang="en-US" sz="1600" dirty="0" err="1">
                <a:solidFill>
                  <a:schemeClr val="bg1"/>
                </a:solidFill>
              </a:rPr>
              <a:t>deposita</a:t>
            </a:r>
            <a:endParaRPr lang="en-US" sz="1600" dirty="0">
              <a:solidFill>
                <a:schemeClr val="bg1"/>
              </a:solidFill>
            </a:endParaRPr>
          </a:p>
        </p:txBody>
      </p:sp>
      <p:sp>
        <p:nvSpPr>
          <p:cNvPr id="35" name="Rectangle 34">
            <a:extLst>
              <a:ext uri="{FF2B5EF4-FFF2-40B4-BE49-F238E27FC236}">
                <a16:creationId xmlns:a16="http://schemas.microsoft.com/office/drawing/2014/main" id="{F15C87CC-F415-0F46-9C9B-DC434766F9E7}"/>
              </a:ext>
            </a:extLst>
          </p:cNvPr>
          <p:cNvSpPr/>
          <p:nvPr/>
        </p:nvSpPr>
        <p:spPr>
          <a:xfrm>
            <a:off x="3419744" y="2272788"/>
            <a:ext cx="2402508" cy="5034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Reproduce y re-</a:t>
            </a:r>
            <a:r>
              <a:rPr lang="en-US" sz="1600" dirty="0" err="1">
                <a:solidFill>
                  <a:schemeClr val="bg1"/>
                </a:solidFill>
              </a:rPr>
              <a:t>usa</a:t>
            </a:r>
            <a:endParaRPr lang="en-US" sz="1600" dirty="0">
              <a:solidFill>
                <a:schemeClr val="bg1"/>
              </a:solidFill>
            </a:endParaRPr>
          </a:p>
        </p:txBody>
      </p:sp>
      <p:sp>
        <p:nvSpPr>
          <p:cNvPr id="36" name="Rectangle 35">
            <a:extLst>
              <a:ext uri="{FF2B5EF4-FFF2-40B4-BE49-F238E27FC236}">
                <a16:creationId xmlns:a16="http://schemas.microsoft.com/office/drawing/2014/main" id="{0F06CE26-F3B3-F440-8160-0CEB87969CA3}"/>
              </a:ext>
            </a:extLst>
          </p:cNvPr>
          <p:cNvSpPr/>
          <p:nvPr/>
        </p:nvSpPr>
        <p:spPr>
          <a:xfrm>
            <a:off x="6060576" y="2265889"/>
            <a:ext cx="2402508" cy="50349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chemeClr val="bg1"/>
                </a:solidFill>
              </a:rPr>
              <a:t>Proporciona</a:t>
            </a:r>
            <a:r>
              <a:rPr lang="en-US" sz="1600" dirty="0">
                <a:solidFill>
                  <a:schemeClr val="bg1"/>
                </a:solidFill>
              </a:rPr>
              <a:t> </a:t>
            </a:r>
            <a:r>
              <a:rPr lang="en-US" sz="1600" dirty="0" err="1">
                <a:solidFill>
                  <a:schemeClr val="bg1"/>
                </a:solidFill>
              </a:rPr>
              <a:t>plataformas</a:t>
            </a:r>
            <a:endParaRPr lang="en-US" sz="1600" dirty="0">
              <a:solidFill>
                <a:schemeClr val="bg1"/>
              </a:solidFill>
            </a:endParaRPr>
          </a:p>
        </p:txBody>
      </p:sp>
      <p:sp>
        <p:nvSpPr>
          <p:cNvPr id="37" name="Rectangle 36">
            <a:extLst>
              <a:ext uri="{FF2B5EF4-FFF2-40B4-BE49-F238E27FC236}">
                <a16:creationId xmlns:a16="http://schemas.microsoft.com/office/drawing/2014/main" id="{B7E69334-008C-0A44-99FE-98CC4A735867}"/>
              </a:ext>
            </a:extLst>
          </p:cNvPr>
          <p:cNvSpPr/>
          <p:nvPr/>
        </p:nvSpPr>
        <p:spPr>
          <a:xfrm>
            <a:off x="8701408" y="2265889"/>
            <a:ext cx="2402508" cy="50728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chemeClr val="bg1"/>
                </a:solidFill>
              </a:rPr>
              <a:t>Gana</a:t>
            </a:r>
            <a:r>
              <a:rPr lang="en-US" sz="1600" dirty="0">
                <a:solidFill>
                  <a:schemeClr val="bg1"/>
                </a:solidFill>
              </a:rPr>
              <a:t> custodia</a:t>
            </a:r>
          </a:p>
        </p:txBody>
      </p:sp>
      <p:sp>
        <p:nvSpPr>
          <p:cNvPr id="4" name="Triangle 3">
            <a:extLst>
              <a:ext uri="{FF2B5EF4-FFF2-40B4-BE49-F238E27FC236}">
                <a16:creationId xmlns:a16="http://schemas.microsoft.com/office/drawing/2014/main" id="{36D494FA-4154-D34F-8F52-B60364D80949}"/>
              </a:ext>
            </a:extLst>
          </p:cNvPr>
          <p:cNvSpPr/>
          <p:nvPr/>
        </p:nvSpPr>
        <p:spPr>
          <a:xfrm rot="5400000">
            <a:off x="3043980" y="2483938"/>
            <a:ext cx="429347" cy="130626"/>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41" name="Triangle 40">
            <a:extLst>
              <a:ext uri="{FF2B5EF4-FFF2-40B4-BE49-F238E27FC236}">
                <a16:creationId xmlns:a16="http://schemas.microsoft.com/office/drawing/2014/main" id="{A17A78A8-218C-1D49-AB88-874C4B1986CB}"/>
              </a:ext>
            </a:extLst>
          </p:cNvPr>
          <p:cNvSpPr/>
          <p:nvPr/>
        </p:nvSpPr>
        <p:spPr>
          <a:xfrm rot="5400000">
            <a:off x="5704810" y="2463340"/>
            <a:ext cx="429347" cy="130626"/>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43" name="Triangle 42">
            <a:extLst>
              <a:ext uri="{FF2B5EF4-FFF2-40B4-BE49-F238E27FC236}">
                <a16:creationId xmlns:a16="http://schemas.microsoft.com/office/drawing/2014/main" id="{AF634FDD-667B-B14B-8019-75F8FEE35217}"/>
              </a:ext>
            </a:extLst>
          </p:cNvPr>
          <p:cNvSpPr/>
          <p:nvPr/>
        </p:nvSpPr>
        <p:spPr>
          <a:xfrm rot="5400000">
            <a:off x="8349167" y="2463340"/>
            <a:ext cx="429347" cy="130626"/>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Tree>
    <p:extLst>
      <p:ext uri="{BB962C8B-B14F-4D97-AF65-F5344CB8AC3E}">
        <p14:creationId xmlns:p14="http://schemas.microsoft.com/office/powerpoint/2010/main" val="249260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AE6C896-EC46-C640-80E9-438FAAE7BE07}"/>
              </a:ext>
            </a:extLst>
          </p:cNvPr>
          <p:cNvSpPr/>
          <p:nvPr/>
        </p:nvSpPr>
        <p:spPr>
          <a:xfrm>
            <a:off x="298954" y="3890319"/>
            <a:ext cx="6129356" cy="1697091"/>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3" name="Picture 2" descr="A picture containing clock&#10;&#10;Description automatically generated">
            <a:extLst>
              <a:ext uri="{FF2B5EF4-FFF2-40B4-BE49-F238E27FC236}">
                <a16:creationId xmlns:a16="http://schemas.microsoft.com/office/drawing/2014/main" id="{3A604215-E31C-274F-867F-EB52F31C4E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6645" y="441810"/>
            <a:ext cx="1363258" cy="1363258"/>
          </a:xfrm>
          <a:prstGeom prst="rect">
            <a:avLst/>
          </a:prstGeom>
        </p:spPr>
      </p:pic>
      <p:pic>
        <p:nvPicPr>
          <p:cNvPr id="12" name="Picture 11" descr="A close up of a logo&#10;&#10;Description automatically generated">
            <a:extLst>
              <a:ext uri="{FF2B5EF4-FFF2-40B4-BE49-F238E27FC236}">
                <a16:creationId xmlns:a16="http://schemas.microsoft.com/office/drawing/2014/main" id="{0DC56A02-6037-5648-9718-8D07353C09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8477" y="311946"/>
            <a:ext cx="1690000" cy="1690000"/>
          </a:xfrm>
          <a:prstGeom prst="rect">
            <a:avLst/>
          </a:prstGeom>
        </p:spPr>
      </p:pic>
      <p:pic>
        <p:nvPicPr>
          <p:cNvPr id="14" name="Picture 13" descr="A picture containing shirt, underwear, person&#10;&#10;Description automatically generated">
            <a:extLst>
              <a:ext uri="{FF2B5EF4-FFF2-40B4-BE49-F238E27FC236}">
                <a16:creationId xmlns:a16="http://schemas.microsoft.com/office/drawing/2014/main" id="{5E546C94-5879-6F45-997A-B4B0CD6CD5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7847" y="435477"/>
            <a:ext cx="1309286" cy="1309286"/>
          </a:xfrm>
          <a:prstGeom prst="rect">
            <a:avLst/>
          </a:prstGeom>
        </p:spPr>
      </p:pic>
      <p:sp>
        <p:nvSpPr>
          <p:cNvPr id="42" name="Right Bracket 41">
            <a:extLst>
              <a:ext uri="{FF2B5EF4-FFF2-40B4-BE49-F238E27FC236}">
                <a16:creationId xmlns:a16="http://schemas.microsoft.com/office/drawing/2014/main" id="{F00F4CE4-6E16-3F4B-9AC0-664C0D47E579}"/>
              </a:ext>
            </a:extLst>
          </p:cNvPr>
          <p:cNvSpPr/>
          <p:nvPr/>
        </p:nvSpPr>
        <p:spPr>
          <a:xfrm rot="16200000">
            <a:off x="8152373" y="857617"/>
            <a:ext cx="369002" cy="2480387"/>
          </a:xfrm>
          <a:prstGeom prst="rightBracket">
            <a:avLst/>
          </a:prstGeom>
          <a:ln w="12700" cap="rnd">
            <a:solidFill>
              <a:schemeClr val="bg1">
                <a:lumMod val="50000"/>
              </a:schemeClr>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riangle 3">
            <a:extLst>
              <a:ext uri="{FF2B5EF4-FFF2-40B4-BE49-F238E27FC236}">
                <a16:creationId xmlns:a16="http://schemas.microsoft.com/office/drawing/2014/main" id="{36D494FA-4154-D34F-8F52-B60364D80949}"/>
              </a:ext>
            </a:extLst>
          </p:cNvPr>
          <p:cNvSpPr/>
          <p:nvPr/>
        </p:nvSpPr>
        <p:spPr>
          <a:xfrm rot="5400000">
            <a:off x="3043980" y="2483938"/>
            <a:ext cx="429347" cy="130626"/>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41" name="Triangle 40">
            <a:extLst>
              <a:ext uri="{FF2B5EF4-FFF2-40B4-BE49-F238E27FC236}">
                <a16:creationId xmlns:a16="http://schemas.microsoft.com/office/drawing/2014/main" id="{A17A78A8-218C-1D49-AB88-874C4B1986CB}"/>
              </a:ext>
            </a:extLst>
          </p:cNvPr>
          <p:cNvSpPr/>
          <p:nvPr/>
        </p:nvSpPr>
        <p:spPr>
          <a:xfrm rot="5400000">
            <a:off x="5704810" y="2463340"/>
            <a:ext cx="429347" cy="130626"/>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43" name="Triangle 42">
            <a:extLst>
              <a:ext uri="{FF2B5EF4-FFF2-40B4-BE49-F238E27FC236}">
                <a16:creationId xmlns:a16="http://schemas.microsoft.com/office/drawing/2014/main" id="{AF634FDD-667B-B14B-8019-75F8FEE35217}"/>
              </a:ext>
            </a:extLst>
          </p:cNvPr>
          <p:cNvSpPr/>
          <p:nvPr/>
        </p:nvSpPr>
        <p:spPr>
          <a:xfrm rot="5400000">
            <a:off x="8349167" y="2463340"/>
            <a:ext cx="429347" cy="130626"/>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47" name="TextBox 46">
            <a:extLst>
              <a:ext uri="{FF2B5EF4-FFF2-40B4-BE49-F238E27FC236}">
                <a16:creationId xmlns:a16="http://schemas.microsoft.com/office/drawing/2014/main" id="{40B5F39B-8665-E240-BC4D-95141FA7D5E1}"/>
              </a:ext>
            </a:extLst>
          </p:cNvPr>
          <p:cNvSpPr txBox="1"/>
          <p:nvPr/>
        </p:nvSpPr>
        <p:spPr>
          <a:xfrm>
            <a:off x="469142" y="4043794"/>
            <a:ext cx="4885945" cy="1015663"/>
          </a:xfrm>
          <a:prstGeom prst="rect">
            <a:avLst/>
          </a:prstGeom>
          <a:noFill/>
        </p:spPr>
        <p:txBody>
          <a:bodyPr wrap="square" rtlCol="0">
            <a:spAutoFit/>
          </a:bodyPr>
          <a:lstStyle/>
          <a:p>
            <a:pPr marL="285750" indent="-285750">
              <a:buFont typeface="Arial" panose="020B0604020202020204" pitchFamily="34" charset="0"/>
              <a:buChar char="•"/>
            </a:pPr>
            <a:r>
              <a:rPr lang="es-ES" sz="2000" dirty="0">
                <a:solidFill>
                  <a:schemeClr val="tx2"/>
                </a:solidFill>
              </a:rPr>
              <a:t>Crear y comparte código, datos, métodos.</a:t>
            </a:r>
          </a:p>
          <a:p>
            <a:pPr marL="285750" indent="-285750">
              <a:buFont typeface="Arial" panose="020B0604020202020204" pitchFamily="34" charset="0"/>
              <a:buChar char="•"/>
            </a:pPr>
            <a:r>
              <a:rPr lang="es-ES" sz="2000" dirty="0">
                <a:solidFill>
                  <a:schemeClr val="tx2"/>
                </a:solidFill>
              </a:rPr>
              <a:t>Accede a código, datos, métodos</a:t>
            </a:r>
            <a:endParaRPr lang="en-US" sz="2000" dirty="0">
              <a:solidFill>
                <a:schemeClr val="tx2"/>
              </a:solidFill>
            </a:endParaRPr>
          </a:p>
        </p:txBody>
      </p:sp>
      <p:sp>
        <p:nvSpPr>
          <p:cNvPr id="20" name="Rectangle 19">
            <a:extLst>
              <a:ext uri="{FF2B5EF4-FFF2-40B4-BE49-F238E27FC236}">
                <a16:creationId xmlns:a16="http://schemas.microsoft.com/office/drawing/2014/main" id="{0291A8E5-C5AA-6141-B4BF-4CA81CCDDCB4}"/>
              </a:ext>
            </a:extLst>
          </p:cNvPr>
          <p:cNvSpPr/>
          <p:nvPr/>
        </p:nvSpPr>
        <p:spPr>
          <a:xfrm>
            <a:off x="6561266" y="3895775"/>
            <a:ext cx="5097273" cy="1691635"/>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1" name="TextBox 20">
            <a:extLst>
              <a:ext uri="{FF2B5EF4-FFF2-40B4-BE49-F238E27FC236}">
                <a16:creationId xmlns:a16="http://schemas.microsoft.com/office/drawing/2014/main" id="{DAA29404-0B55-704B-A636-25D89B37A640}"/>
              </a:ext>
            </a:extLst>
          </p:cNvPr>
          <p:cNvSpPr txBox="1"/>
          <p:nvPr/>
        </p:nvSpPr>
        <p:spPr>
          <a:xfrm>
            <a:off x="6598498" y="3921829"/>
            <a:ext cx="5060041" cy="1477328"/>
          </a:xfrm>
          <a:prstGeom prst="rect">
            <a:avLst/>
          </a:prstGeom>
          <a:noFill/>
        </p:spPr>
        <p:txBody>
          <a:bodyPr wrap="square" rtlCol="0">
            <a:spAutoFit/>
          </a:bodyPr>
          <a:lstStyle/>
          <a:p>
            <a:pPr marL="285750" indent="-285750">
              <a:buFont typeface="Arial" panose="020B0604020202020204" pitchFamily="34" charset="0"/>
              <a:buChar char="•"/>
            </a:pPr>
            <a:r>
              <a:rPr lang="es-ES" dirty="0">
                <a:solidFill>
                  <a:schemeClr val="tx2"/>
                </a:solidFill>
              </a:rPr>
              <a:t>Integra al repositorio </a:t>
            </a:r>
          </a:p>
          <a:p>
            <a:pPr marL="285750" indent="-285750">
              <a:buFont typeface="Arial" panose="020B0604020202020204" pitchFamily="34" charset="0"/>
              <a:buChar char="•"/>
            </a:pPr>
            <a:r>
              <a:rPr lang="es-ES" dirty="0">
                <a:solidFill>
                  <a:schemeClr val="tx2"/>
                </a:solidFill>
              </a:rPr>
              <a:t>Obtiene visibilidad del resultado de la investigación.</a:t>
            </a:r>
          </a:p>
          <a:p>
            <a:pPr marL="285750" indent="-285750">
              <a:buFont typeface="Arial" panose="020B0604020202020204" pitchFamily="34" charset="0"/>
              <a:buChar char="•"/>
            </a:pPr>
            <a:r>
              <a:rPr lang="es-ES" dirty="0">
                <a:solidFill>
                  <a:schemeClr val="tx2"/>
                </a:solidFill>
              </a:rPr>
              <a:t>Preserva y garantiza el acceso a largo plazo.</a:t>
            </a:r>
          </a:p>
          <a:p>
            <a:pPr marL="285750" indent="-285750">
              <a:buFont typeface="Arial" panose="020B0604020202020204" pitchFamily="34" charset="0"/>
              <a:buChar char="•"/>
            </a:pPr>
            <a:r>
              <a:rPr lang="es-ES" dirty="0">
                <a:solidFill>
                  <a:schemeClr val="tx2"/>
                </a:solidFill>
              </a:rPr>
              <a:t>Gestiona producci</a:t>
            </a:r>
            <a:r>
              <a:rPr lang="es-ES" dirty="0">
                <a:solidFill>
                  <a:schemeClr val="tx2"/>
                </a:solidFill>
                <a:latin typeface="Arial" panose="020B0604020202020204" pitchFamily="34" charset="0"/>
                <a:cs typeface="Arial" panose="020B0604020202020204" pitchFamily="34" charset="0"/>
              </a:rPr>
              <a:t>ón </a:t>
            </a:r>
            <a:r>
              <a:rPr lang="es-ES" dirty="0">
                <a:solidFill>
                  <a:schemeClr val="tx2"/>
                </a:solidFill>
              </a:rPr>
              <a:t>en un entorno unificado</a:t>
            </a:r>
            <a:endParaRPr lang="en-US" dirty="0">
              <a:solidFill>
                <a:schemeClr val="tx2"/>
              </a:solidFill>
            </a:endParaRPr>
          </a:p>
        </p:txBody>
      </p:sp>
      <p:sp>
        <p:nvSpPr>
          <p:cNvPr id="22" name="TextBox 21">
            <a:extLst>
              <a:ext uri="{FF2B5EF4-FFF2-40B4-BE49-F238E27FC236}">
                <a16:creationId xmlns:a16="http://schemas.microsoft.com/office/drawing/2014/main" id="{D75CEAD9-2057-4D67-97DF-E99BE1719B2F}"/>
              </a:ext>
            </a:extLst>
          </p:cNvPr>
          <p:cNvSpPr txBox="1"/>
          <p:nvPr/>
        </p:nvSpPr>
        <p:spPr>
          <a:xfrm>
            <a:off x="936307" y="1520390"/>
            <a:ext cx="1951357" cy="369332"/>
          </a:xfrm>
          <a:prstGeom prst="rect">
            <a:avLst/>
          </a:prstGeom>
          <a:noFill/>
        </p:spPr>
        <p:txBody>
          <a:bodyPr wrap="square" rtlCol="0">
            <a:spAutoFit/>
          </a:bodyPr>
          <a:lstStyle/>
          <a:p>
            <a:pPr algn="ctr"/>
            <a:r>
              <a:rPr lang="en-US" dirty="0" err="1"/>
              <a:t>Investigador</a:t>
            </a:r>
            <a:endParaRPr lang="en-US" dirty="0"/>
          </a:p>
        </p:txBody>
      </p:sp>
      <p:sp>
        <p:nvSpPr>
          <p:cNvPr id="23" name="TextBox 22">
            <a:extLst>
              <a:ext uri="{FF2B5EF4-FFF2-40B4-BE49-F238E27FC236}">
                <a16:creationId xmlns:a16="http://schemas.microsoft.com/office/drawing/2014/main" id="{C309D26E-45A4-4A20-A590-DA08FE2C1BFA}"/>
              </a:ext>
            </a:extLst>
          </p:cNvPr>
          <p:cNvSpPr txBox="1"/>
          <p:nvPr/>
        </p:nvSpPr>
        <p:spPr>
          <a:xfrm>
            <a:off x="3314814" y="1553345"/>
            <a:ext cx="2548577" cy="646331"/>
          </a:xfrm>
          <a:prstGeom prst="rect">
            <a:avLst/>
          </a:prstGeom>
          <a:noFill/>
        </p:spPr>
        <p:txBody>
          <a:bodyPr wrap="square" rtlCol="0">
            <a:spAutoFit/>
          </a:bodyPr>
          <a:lstStyle/>
          <a:p>
            <a:pPr algn="ctr"/>
            <a:r>
              <a:rPr lang="en-US" dirty="0" err="1"/>
              <a:t>Comunidad</a:t>
            </a:r>
            <a:r>
              <a:rPr lang="en-US" dirty="0"/>
              <a:t> de </a:t>
            </a:r>
            <a:r>
              <a:rPr lang="en-US" dirty="0" err="1"/>
              <a:t>investigadores</a:t>
            </a:r>
            <a:endParaRPr lang="en-US" dirty="0"/>
          </a:p>
        </p:txBody>
      </p:sp>
      <p:sp>
        <p:nvSpPr>
          <p:cNvPr id="25" name="TextBox 24">
            <a:extLst>
              <a:ext uri="{FF2B5EF4-FFF2-40B4-BE49-F238E27FC236}">
                <a16:creationId xmlns:a16="http://schemas.microsoft.com/office/drawing/2014/main" id="{6CF74804-6BA9-4C21-AD4C-3DA25E99B638}"/>
              </a:ext>
            </a:extLst>
          </p:cNvPr>
          <p:cNvSpPr txBox="1"/>
          <p:nvPr/>
        </p:nvSpPr>
        <p:spPr>
          <a:xfrm>
            <a:off x="7460052" y="1515576"/>
            <a:ext cx="1951357" cy="369332"/>
          </a:xfrm>
          <a:prstGeom prst="rect">
            <a:avLst/>
          </a:prstGeom>
          <a:noFill/>
        </p:spPr>
        <p:txBody>
          <a:bodyPr wrap="square" rtlCol="0">
            <a:spAutoFit/>
          </a:bodyPr>
          <a:lstStyle/>
          <a:p>
            <a:pPr algn="ctr"/>
            <a:r>
              <a:rPr lang="en-US" dirty="0" err="1"/>
              <a:t>Instituci</a:t>
            </a:r>
            <a:r>
              <a:rPr lang="en-US" dirty="0" err="1">
                <a:latin typeface="Arial" panose="020B0604020202020204" pitchFamily="34" charset="0"/>
                <a:cs typeface="Arial" panose="020B0604020202020204" pitchFamily="34" charset="0"/>
              </a:rPr>
              <a:t>ó</a:t>
            </a:r>
            <a:r>
              <a:rPr lang="en-US" dirty="0" err="1"/>
              <a:t>n</a:t>
            </a:r>
            <a:endParaRPr lang="en-US" dirty="0"/>
          </a:p>
        </p:txBody>
      </p:sp>
      <p:sp>
        <p:nvSpPr>
          <p:cNvPr id="26" name="Rectangle 25">
            <a:extLst>
              <a:ext uri="{FF2B5EF4-FFF2-40B4-BE49-F238E27FC236}">
                <a16:creationId xmlns:a16="http://schemas.microsoft.com/office/drawing/2014/main" id="{85C61385-3DD1-49A7-91CC-DEBE01A43480}"/>
              </a:ext>
            </a:extLst>
          </p:cNvPr>
          <p:cNvSpPr/>
          <p:nvPr/>
        </p:nvSpPr>
        <p:spPr>
          <a:xfrm>
            <a:off x="766119" y="2278344"/>
            <a:ext cx="2402508" cy="5034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chemeClr val="bg1"/>
                </a:solidFill>
              </a:rPr>
              <a:t>Crea</a:t>
            </a:r>
            <a:r>
              <a:rPr lang="en-US" sz="1600" dirty="0">
                <a:solidFill>
                  <a:schemeClr val="bg1"/>
                </a:solidFill>
              </a:rPr>
              <a:t>, publica, </a:t>
            </a:r>
            <a:r>
              <a:rPr lang="en-US" sz="1600" dirty="0" err="1">
                <a:solidFill>
                  <a:schemeClr val="bg1"/>
                </a:solidFill>
              </a:rPr>
              <a:t>deposita</a:t>
            </a:r>
            <a:endParaRPr lang="en-US" sz="1600" dirty="0">
              <a:solidFill>
                <a:schemeClr val="bg1"/>
              </a:solidFill>
            </a:endParaRPr>
          </a:p>
        </p:txBody>
      </p:sp>
      <p:sp>
        <p:nvSpPr>
          <p:cNvPr id="27" name="Rectangle 26">
            <a:extLst>
              <a:ext uri="{FF2B5EF4-FFF2-40B4-BE49-F238E27FC236}">
                <a16:creationId xmlns:a16="http://schemas.microsoft.com/office/drawing/2014/main" id="{D240EAFD-B7EF-48ED-9E92-86A2AB0A1DB9}"/>
              </a:ext>
            </a:extLst>
          </p:cNvPr>
          <p:cNvSpPr/>
          <p:nvPr/>
        </p:nvSpPr>
        <p:spPr>
          <a:xfrm>
            <a:off x="3419744" y="2272788"/>
            <a:ext cx="2402508" cy="5034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Reproduce y re-</a:t>
            </a:r>
            <a:r>
              <a:rPr lang="en-US" sz="1600" dirty="0" err="1">
                <a:solidFill>
                  <a:schemeClr val="bg1"/>
                </a:solidFill>
              </a:rPr>
              <a:t>usa</a:t>
            </a:r>
            <a:endParaRPr lang="en-US" sz="1600" dirty="0">
              <a:solidFill>
                <a:schemeClr val="bg1"/>
              </a:solidFill>
            </a:endParaRPr>
          </a:p>
        </p:txBody>
      </p:sp>
      <p:sp>
        <p:nvSpPr>
          <p:cNvPr id="28" name="Rectangle 27">
            <a:extLst>
              <a:ext uri="{FF2B5EF4-FFF2-40B4-BE49-F238E27FC236}">
                <a16:creationId xmlns:a16="http://schemas.microsoft.com/office/drawing/2014/main" id="{ED108DDE-0744-4F1C-AA68-10568CC8D231}"/>
              </a:ext>
            </a:extLst>
          </p:cNvPr>
          <p:cNvSpPr/>
          <p:nvPr/>
        </p:nvSpPr>
        <p:spPr>
          <a:xfrm>
            <a:off x="6060576" y="2265889"/>
            <a:ext cx="2402508" cy="50349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chemeClr val="bg1"/>
                </a:solidFill>
              </a:rPr>
              <a:t>Proporciona</a:t>
            </a:r>
            <a:r>
              <a:rPr lang="en-US" sz="1600" dirty="0">
                <a:solidFill>
                  <a:schemeClr val="bg1"/>
                </a:solidFill>
              </a:rPr>
              <a:t> </a:t>
            </a:r>
            <a:r>
              <a:rPr lang="en-US" sz="1600" dirty="0" err="1">
                <a:solidFill>
                  <a:schemeClr val="bg1"/>
                </a:solidFill>
              </a:rPr>
              <a:t>plataformas</a:t>
            </a:r>
            <a:endParaRPr lang="en-US" sz="1600" dirty="0">
              <a:solidFill>
                <a:schemeClr val="bg1"/>
              </a:solidFill>
            </a:endParaRPr>
          </a:p>
        </p:txBody>
      </p:sp>
      <p:sp>
        <p:nvSpPr>
          <p:cNvPr id="30" name="Rectangle 29">
            <a:extLst>
              <a:ext uri="{FF2B5EF4-FFF2-40B4-BE49-F238E27FC236}">
                <a16:creationId xmlns:a16="http://schemas.microsoft.com/office/drawing/2014/main" id="{87711979-E479-42AB-9661-F476135AC714}"/>
              </a:ext>
            </a:extLst>
          </p:cNvPr>
          <p:cNvSpPr/>
          <p:nvPr/>
        </p:nvSpPr>
        <p:spPr>
          <a:xfrm>
            <a:off x="8701408" y="2265889"/>
            <a:ext cx="2402508" cy="50728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chemeClr val="bg1"/>
                </a:solidFill>
              </a:rPr>
              <a:t>Gana</a:t>
            </a:r>
            <a:r>
              <a:rPr lang="en-US" sz="1600" dirty="0">
                <a:solidFill>
                  <a:schemeClr val="bg1"/>
                </a:solidFill>
              </a:rPr>
              <a:t> custodia</a:t>
            </a:r>
          </a:p>
        </p:txBody>
      </p:sp>
    </p:spTree>
    <p:extLst>
      <p:ext uri="{BB962C8B-B14F-4D97-AF65-F5344CB8AC3E}">
        <p14:creationId xmlns:p14="http://schemas.microsoft.com/office/powerpoint/2010/main" val="1453656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C7D766AE-9FBB-F447-93F2-574919681E62}"/>
              </a:ext>
            </a:extLst>
          </p:cNvPr>
          <p:cNvSpPr>
            <a:spLocks noGrp="1"/>
          </p:cNvSpPr>
          <p:nvPr>
            <p:ph type="ctrTitle"/>
          </p:nvPr>
        </p:nvSpPr>
        <p:spPr>
          <a:xfrm>
            <a:off x="1905000" y="4193633"/>
            <a:ext cx="8305800" cy="756005"/>
          </a:xfrm>
        </p:spPr>
        <p:txBody>
          <a:bodyPr/>
          <a:lstStyle/>
          <a:p>
            <a:pPr eaLnBrk="0" fontAlgn="base" hangingPunct="0">
              <a:spcAft>
                <a:spcPct val="0"/>
              </a:spcAft>
              <a:defRPr/>
            </a:pPr>
            <a:r>
              <a:rPr lang="es-ES" sz="2400" dirty="0">
                <a:ea typeface="ＭＳ Ｐゴシック" charset="-128"/>
                <a:cs typeface="Times New Roman" pitchFamily="18" charset="0"/>
              </a:rPr>
              <a:t>Creamos registros de alta calidad y los combinamos con un potente motor de búsqueda para obtener los resultados más relevantes</a:t>
            </a:r>
            <a:endParaRPr lang="en-US" dirty="0"/>
          </a:p>
        </p:txBody>
      </p:sp>
      <p:sp>
        <p:nvSpPr>
          <p:cNvPr id="8" name="Oval 7">
            <a:extLst>
              <a:ext uri="{FF2B5EF4-FFF2-40B4-BE49-F238E27FC236}">
                <a16:creationId xmlns:a16="http://schemas.microsoft.com/office/drawing/2014/main" id="{248B1271-28EE-2F47-9B74-92749EC3369F}"/>
              </a:ext>
            </a:extLst>
          </p:cNvPr>
          <p:cNvSpPr/>
          <p:nvPr/>
        </p:nvSpPr>
        <p:spPr>
          <a:xfrm>
            <a:off x="5260975" y="1752600"/>
            <a:ext cx="2057400" cy="2057400"/>
          </a:xfrm>
          <a:prstGeom prst="ellipse">
            <a:avLst/>
          </a:prstGeom>
          <a:solidFill>
            <a:schemeClr val="accent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sp>
        <p:nvSpPr>
          <p:cNvPr id="9" name="Oval 8">
            <a:extLst>
              <a:ext uri="{FF2B5EF4-FFF2-40B4-BE49-F238E27FC236}">
                <a16:creationId xmlns:a16="http://schemas.microsoft.com/office/drawing/2014/main" id="{41F53324-879B-484D-A631-DF3CD0D1F93E}"/>
              </a:ext>
            </a:extLst>
          </p:cNvPr>
          <p:cNvSpPr/>
          <p:nvPr/>
        </p:nvSpPr>
        <p:spPr>
          <a:xfrm>
            <a:off x="5067300" y="1701720"/>
            <a:ext cx="2057400" cy="2057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FFFF"/>
                </a:solidFill>
                <a:effectLst/>
                <a:uLnTx/>
                <a:uFillTx/>
                <a:latin typeface="Arial"/>
                <a:ea typeface="+mn-ea"/>
                <a:cs typeface="+mn-cs"/>
              </a:rPr>
              <a:t>1</a:t>
            </a:r>
          </a:p>
        </p:txBody>
      </p:sp>
      <p:sp>
        <p:nvSpPr>
          <p:cNvPr id="10" name="Rounded Rectangle 9">
            <a:extLst>
              <a:ext uri="{FF2B5EF4-FFF2-40B4-BE49-F238E27FC236}">
                <a16:creationId xmlns:a16="http://schemas.microsoft.com/office/drawing/2014/main" id="{2B0D6859-9C93-A14F-8556-5B6DF74120E2}"/>
              </a:ext>
            </a:extLst>
          </p:cNvPr>
          <p:cNvSpPr/>
          <p:nvPr/>
        </p:nvSpPr>
        <p:spPr>
          <a:xfrm>
            <a:off x="1524000" y="641350"/>
            <a:ext cx="9144000" cy="3048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Tree>
    <p:extLst>
      <p:ext uri="{BB962C8B-B14F-4D97-AF65-F5344CB8AC3E}">
        <p14:creationId xmlns:p14="http://schemas.microsoft.com/office/powerpoint/2010/main" val="1139897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AE6C896-EC46-C640-80E9-438FAAE7BE07}"/>
              </a:ext>
            </a:extLst>
          </p:cNvPr>
          <p:cNvSpPr/>
          <p:nvPr/>
        </p:nvSpPr>
        <p:spPr>
          <a:xfrm>
            <a:off x="298954" y="3890319"/>
            <a:ext cx="6129356" cy="1697091"/>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3" name="Picture 2" descr="A picture containing clock&#10;&#10;Description automatically generated">
            <a:extLst>
              <a:ext uri="{FF2B5EF4-FFF2-40B4-BE49-F238E27FC236}">
                <a16:creationId xmlns:a16="http://schemas.microsoft.com/office/drawing/2014/main" id="{3A604215-E31C-274F-867F-EB52F31C4E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6645" y="441810"/>
            <a:ext cx="1363258" cy="1363258"/>
          </a:xfrm>
          <a:prstGeom prst="rect">
            <a:avLst/>
          </a:prstGeom>
        </p:spPr>
      </p:pic>
      <p:pic>
        <p:nvPicPr>
          <p:cNvPr id="12" name="Picture 11" descr="A close up of a logo&#10;&#10;Description automatically generated">
            <a:extLst>
              <a:ext uri="{FF2B5EF4-FFF2-40B4-BE49-F238E27FC236}">
                <a16:creationId xmlns:a16="http://schemas.microsoft.com/office/drawing/2014/main" id="{0DC56A02-6037-5648-9718-8D07353C09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8477" y="311946"/>
            <a:ext cx="1690000" cy="1690000"/>
          </a:xfrm>
          <a:prstGeom prst="rect">
            <a:avLst/>
          </a:prstGeom>
        </p:spPr>
      </p:pic>
      <p:pic>
        <p:nvPicPr>
          <p:cNvPr id="14" name="Picture 13" descr="A picture containing shirt, underwear, person&#10;&#10;Description automatically generated">
            <a:extLst>
              <a:ext uri="{FF2B5EF4-FFF2-40B4-BE49-F238E27FC236}">
                <a16:creationId xmlns:a16="http://schemas.microsoft.com/office/drawing/2014/main" id="{5E546C94-5879-6F45-997A-B4B0CD6CD5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7847" y="435477"/>
            <a:ext cx="1309286" cy="1309286"/>
          </a:xfrm>
          <a:prstGeom prst="rect">
            <a:avLst/>
          </a:prstGeom>
        </p:spPr>
      </p:pic>
      <p:sp>
        <p:nvSpPr>
          <p:cNvPr id="42" name="Right Bracket 41">
            <a:extLst>
              <a:ext uri="{FF2B5EF4-FFF2-40B4-BE49-F238E27FC236}">
                <a16:creationId xmlns:a16="http://schemas.microsoft.com/office/drawing/2014/main" id="{F00F4CE4-6E16-3F4B-9AC0-664C0D47E579}"/>
              </a:ext>
            </a:extLst>
          </p:cNvPr>
          <p:cNvSpPr/>
          <p:nvPr/>
        </p:nvSpPr>
        <p:spPr>
          <a:xfrm rot="16200000">
            <a:off x="8152373" y="857617"/>
            <a:ext cx="369002" cy="2480387"/>
          </a:xfrm>
          <a:prstGeom prst="rightBracket">
            <a:avLst/>
          </a:prstGeom>
          <a:ln w="12700" cap="rnd">
            <a:solidFill>
              <a:schemeClr val="bg1">
                <a:lumMod val="50000"/>
              </a:schemeClr>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riangle 3">
            <a:extLst>
              <a:ext uri="{FF2B5EF4-FFF2-40B4-BE49-F238E27FC236}">
                <a16:creationId xmlns:a16="http://schemas.microsoft.com/office/drawing/2014/main" id="{36D494FA-4154-D34F-8F52-B60364D80949}"/>
              </a:ext>
            </a:extLst>
          </p:cNvPr>
          <p:cNvSpPr/>
          <p:nvPr/>
        </p:nvSpPr>
        <p:spPr>
          <a:xfrm rot="5400000">
            <a:off x="3043980" y="2483938"/>
            <a:ext cx="429347" cy="130626"/>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41" name="Triangle 40">
            <a:extLst>
              <a:ext uri="{FF2B5EF4-FFF2-40B4-BE49-F238E27FC236}">
                <a16:creationId xmlns:a16="http://schemas.microsoft.com/office/drawing/2014/main" id="{A17A78A8-218C-1D49-AB88-874C4B1986CB}"/>
              </a:ext>
            </a:extLst>
          </p:cNvPr>
          <p:cNvSpPr/>
          <p:nvPr/>
        </p:nvSpPr>
        <p:spPr>
          <a:xfrm rot="5400000">
            <a:off x="5704810" y="2463340"/>
            <a:ext cx="429347" cy="130626"/>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43" name="Triangle 42">
            <a:extLst>
              <a:ext uri="{FF2B5EF4-FFF2-40B4-BE49-F238E27FC236}">
                <a16:creationId xmlns:a16="http://schemas.microsoft.com/office/drawing/2014/main" id="{AF634FDD-667B-B14B-8019-75F8FEE35217}"/>
              </a:ext>
            </a:extLst>
          </p:cNvPr>
          <p:cNvSpPr/>
          <p:nvPr/>
        </p:nvSpPr>
        <p:spPr>
          <a:xfrm rot="5400000">
            <a:off x="8349167" y="2463340"/>
            <a:ext cx="429347" cy="130626"/>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0" name="Rectangle 19">
            <a:extLst>
              <a:ext uri="{FF2B5EF4-FFF2-40B4-BE49-F238E27FC236}">
                <a16:creationId xmlns:a16="http://schemas.microsoft.com/office/drawing/2014/main" id="{0291A8E5-C5AA-6141-B4BF-4CA81CCDDCB4}"/>
              </a:ext>
            </a:extLst>
          </p:cNvPr>
          <p:cNvSpPr/>
          <p:nvPr/>
        </p:nvSpPr>
        <p:spPr>
          <a:xfrm>
            <a:off x="6561266" y="3895775"/>
            <a:ext cx="5097273" cy="1691635"/>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2" name="TextBox 21">
            <a:extLst>
              <a:ext uri="{FF2B5EF4-FFF2-40B4-BE49-F238E27FC236}">
                <a16:creationId xmlns:a16="http://schemas.microsoft.com/office/drawing/2014/main" id="{2DB97C96-BAC7-1448-892B-2A17A74FC0B7}"/>
              </a:ext>
            </a:extLst>
          </p:cNvPr>
          <p:cNvSpPr txBox="1"/>
          <p:nvPr/>
        </p:nvSpPr>
        <p:spPr>
          <a:xfrm>
            <a:off x="1653754" y="3132157"/>
            <a:ext cx="8662085" cy="369332"/>
          </a:xfrm>
          <a:prstGeom prst="rect">
            <a:avLst/>
          </a:prstGeom>
          <a:noFill/>
        </p:spPr>
        <p:txBody>
          <a:bodyPr wrap="square" rtlCol="0">
            <a:spAutoFit/>
          </a:bodyPr>
          <a:lstStyle/>
          <a:p>
            <a:pPr algn="ctr"/>
            <a:r>
              <a:rPr lang="en-US" dirty="0" err="1">
                <a:solidFill>
                  <a:srgbClr val="C96D2B"/>
                </a:solidFill>
              </a:rPr>
              <a:t>Cumple</a:t>
            </a:r>
            <a:r>
              <a:rPr lang="en-US" dirty="0">
                <a:solidFill>
                  <a:srgbClr val="C96D2B"/>
                </a:solidFill>
              </a:rPr>
              <a:t> con los </a:t>
            </a:r>
            <a:r>
              <a:rPr lang="en-US" dirty="0" err="1">
                <a:solidFill>
                  <a:srgbClr val="C96D2B"/>
                </a:solidFill>
              </a:rPr>
              <a:t>mandatos</a:t>
            </a:r>
            <a:r>
              <a:rPr lang="en-US" dirty="0">
                <a:solidFill>
                  <a:srgbClr val="C96D2B"/>
                </a:solidFill>
              </a:rPr>
              <a:t> de </a:t>
            </a:r>
            <a:r>
              <a:rPr lang="en-US" dirty="0" err="1">
                <a:solidFill>
                  <a:srgbClr val="C96D2B"/>
                </a:solidFill>
              </a:rPr>
              <a:t>acceso</a:t>
            </a:r>
            <a:r>
              <a:rPr lang="en-US" dirty="0">
                <a:solidFill>
                  <a:srgbClr val="C96D2B"/>
                </a:solidFill>
              </a:rPr>
              <a:t> y </a:t>
            </a:r>
            <a:r>
              <a:rPr lang="en-US" dirty="0" err="1">
                <a:solidFill>
                  <a:srgbClr val="C96D2B"/>
                </a:solidFill>
              </a:rPr>
              <a:t>ciencia</a:t>
            </a:r>
            <a:r>
              <a:rPr lang="en-US" dirty="0">
                <a:solidFill>
                  <a:srgbClr val="C96D2B"/>
                </a:solidFill>
              </a:rPr>
              <a:t> </a:t>
            </a:r>
            <a:r>
              <a:rPr lang="en-US" dirty="0" err="1">
                <a:solidFill>
                  <a:srgbClr val="C96D2B"/>
                </a:solidFill>
              </a:rPr>
              <a:t>abierta</a:t>
            </a:r>
            <a:endParaRPr lang="en-US" dirty="0">
              <a:solidFill>
                <a:srgbClr val="C96D2B"/>
              </a:solidFill>
            </a:endParaRPr>
          </a:p>
        </p:txBody>
      </p:sp>
      <p:sp>
        <p:nvSpPr>
          <p:cNvPr id="23" name="TextBox 22">
            <a:extLst>
              <a:ext uri="{FF2B5EF4-FFF2-40B4-BE49-F238E27FC236}">
                <a16:creationId xmlns:a16="http://schemas.microsoft.com/office/drawing/2014/main" id="{FF7E5E9A-1396-4554-8758-2A566CC2026F}"/>
              </a:ext>
            </a:extLst>
          </p:cNvPr>
          <p:cNvSpPr txBox="1"/>
          <p:nvPr/>
        </p:nvSpPr>
        <p:spPr>
          <a:xfrm>
            <a:off x="936307" y="1520390"/>
            <a:ext cx="1951357" cy="369332"/>
          </a:xfrm>
          <a:prstGeom prst="rect">
            <a:avLst/>
          </a:prstGeom>
          <a:noFill/>
        </p:spPr>
        <p:txBody>
          <a:bodyPr wrap="square" rtlCol="0">
            <a:spAutoFit/>
          </a:bodyPr>
          <a:lstStyle/>
          <a:p>
            <a:pPr algn="ctr"/>
            <a:r>
              <a:rPr lang="en-US" dirty="0" err="1"/>
              <a:t>Investigador</a:t>
            </a:r>
            <a:endParaRPr lang="en-US" dirty="0"/>
          </a:p>
        </p:txBody>
      </p:sp>
      <p:sp>
        <p:nvSpPr>
          <p:cNvPr id="25" name="TextBox 24">
            <a:extLst>
              <a:ext uri="{FF2B5EF4-FFF2-40B4-BE49-F238E27FC236}">
                <a16:creationId xmlns:a16="http://schemas.microsoft.com/office/drawing/2014/main" id="{D7603D4C-F826-4F1C-9E4D-24BA1C8CBA83}"/>
              </a:ext>
            </a:extLst>
          </p:cNvPr>
          <p:cNvSpPr txBox="1"/>
          <p:nvPr/>
        </p:nvSpPr>
        <p:spPr>
          <a:xfrm>
            <a:off x="3314814" y="1553345"/>
            <a:ext cx="2548577" cy="646331"/>
          </a:xfrm>
          <a:prstGeom prst="rect">
            <a:avLst/>
          </a:prstGeom>
          <a:noFill/>
        </p:spPr>
        <p:txBody>
          <a:bodyPr wrap="square" rtlCol="0">
            <a:spAutoFit/>
          </a:bodyPr>
          <a:lstStyle/>
          <a:p>
            <a:pPr algn="ctr"/>
            <a:r>
              <a:rPr lang="en-US" dirty="0" err="1"/>
              <a:t>Comunidad</a:t>
            </a:r>
            <a:r>
              <a:rPr lang="en-US" dirty="0"/>
              <a:t> de </a:t>
            </a:r>
            <a:r>
              <a:rPr lang="en-US" dirty="0" err="1"/>
              <a:t>investigadores</a:t>
            </a:r>
            <a:endParaRPr lang="en-US" dirty="0"/>
          </a:p>
        </p:txBody>
      </p:sp>
      <p:sp>
        <p:nvSpPr>
          <p:cNvPr id="26" name="TextBox 25">
            <a:extLst>
              <a:ext uri="{FF2B5EF4-FFF2-40B4-BE49-F238E27FC236}">
                <a16:creationId xmlns:a16="http://schemas.microsoft.com/office/drawing/2014/main" id="{D6C7333E-BABF-4B05-8729-BC011BC44B87}"/>
              </a:ext>
            </a:extLst>
          </p:cNvPr>
          <p:cNvSpPr txBox="1"/>
          <p:nvPr/>
        </p:nvSpPr>
        <p:spPr>
          <a:xfrm>
            <a:off x="7460052" y="1515576"/>
            <a:ext cx="1951357" cy="369332"/>
          </a:xfrm>
          <a:prstGeom prst="rect">
            <a:avLst/>
          </a:prstGeom>
          <a:noFill/>
        </p:spPr>
        <p:txBody>
          <a:bodyPr wrap="square" rtlCol="0">
            <a:spAutoFit/>
          </a:bodyPr>
          <a:lstStyle/>
          <a:p>
            <a:pPr algn="ctr"/>
            <a:r>
              <a:rPr lang="en-US" dirty="0" err="1"/>
              <a:t>Instituci</a:t>
            </a:r>
            <a:r>
              <a:rPr lang="en-US" dirty="0" err="1">
                <a:latin typeface="Arial" panose="020B0604020202020204" pitchFamily="34" charset="0"/>
                <a:cs typeface="Arial" panose="020B0604020202020204" pitchFamily="34" charset="0"/>
              </a:rPr>
              <a:t>ó</a:t>
            </a:r>
            <a:r>
              <a:rPr lang="en-US" dirty="0" err="1"/>
              <a:t>n</a:t>
            </a:r>
            <a:endParaRPr lang="en-US" dirty="0"/>
          </a:p>
        </p:txBody>
      </p:sp>
      <p:sp>
        <p:nvSpPr>
          <p:cNvPr id="27" name="Rectangle 26">
            <a:extLst>
              <a:ext uri="{FF2B5EF4-FFF2-40B4-BE49-F238E27FC236}">
                <a16:creationId xmlns:a16="http://schemas.microsoft.com/office/drawing/2014/main" id="{FAF8FBD9-B197-4C25-AA1E-7D22A8CE5789}"/>
              </a:ext>
            </a:extLst>
          </p:cNvPr>
          <p:cNvSpPr/>
          <p:nvPr/>
        </p:nvSpPr>
        <p:spPr>
          <a:xfrm>
            <a:off x="766119" y="2278344"/>
            <a:ext cx="2402508" cy="5034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chemeClr val="bg1"/>
                </a:solidFill>
              </a:rPr>
              <a:t>Crea</a:t>
            </a:r>
            <a:r>
              <a:rPr lang="en-US" sz="1600" dirty="0">
                <a:solidFill>
                  <a:schemeClr val="bg1"/>
                </a:solidFill>
              </a:rPr>
              <a:t>, publica, </a:t>
            </a:r>
            <a:r>
              <a:rPr lang="en-US" sz="1600" dirty="0" err="1">
                <a:solidFill>
                  <a:schemeClr val="bg1"/>
                </a:solidFill>
              </a:rPr>
              <a:t>deposita</a:t>
            </a:r>
            <a:endParaRPr lang="en-US" sz="1600" dirty="0">
              <a:solidFill>
                <a:schemeClr val="bg1"/>
              </a:solidFill>
            </a:endParaRPr>
          </a:p>
        </p:txBody>
      </p:sp>
      <p:sp>
        <p:nvSpPr>
          <p:cNvPr id="28" name="Rectangle 27">
            <a:extLst>
              <a:ext uri="{FF2B5EF4-FFF2-40B4-BE49-F238E27FC236}">
                <a16:creationId xmlns:a16="http://schemas.microsoft.com/office/drawing/2014/main" id="{2A0EF6EC-BB7F-4CCB-B0B5-870DC471BA18}"/>
              </a:ext>
            </a:extLst>
          </p:cNvPr>
          <p:cNvSpPr/>
          <p:nvPr/>
        </p:nvSpPr>
        <p:spPr>
          <a:xfrm>
            <a:off x="3419744" y="2272788"/>
            <a:ext cx="2402508" cy="5034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Reproduce y re-</a:t>
            </a:r>
            <a:r>
              <a:rPr lang="en-US" sz="1600" dirty="0" err="1">
                <a:solidFill>
                  <a:schemeClr val="bg1"/>
                </a:solidFill>
              </a:rPr>
              <a:t>usa</a:t>
            </a:r>
            <a:endParaRPr lang="en-US" sz="1600" dirty="0">
              <a:solidFill>
                <a:schemeClr val="bg1"/>
              </a:solidFill>
            </a:endParaRPr>
          </a:p>
        </p:txBody>
      </p:sp>
      <p:sp>
        <p:nvSpPr>
          <p:cNvPr id="29" name="Rectangle 28">
            <a:extLst>
              <a:ext uri="{FF2B5EF4-FFF2-40B4-BE49-F238E27FC236}">
                <a16:creationId xmlns:a16="http://schemas.microsoft.com/office/drawing/2014/main" id="{5C84CF58-486E-45A6-A85F-524961E8BF25}"/>
              </a:ext>
            </a:extLst>
          </p:cNvPr>
          <p:cNvSpPr/>
          <p:nvPr/>
        </p:nvSpPr>
        <p:spPr>
          <a:xfrm>
            <a:off x="6060576" y="2265889"/>
            <a:ext cx="2402508" cy="50349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chemeClr val="bg1"/>
                </a:solidFill>
              </a:rPr>
              <a:t>Proporciona</a:t>
            </a:r>
            <a:r>
              <a:rPr lang="en-US" sz="1600" dirty="0">
                <a:solidFill>
                  <a:schemeClr val="bg1"/>
                </a:solidFill>
              </a:rPr>
              <a:t> </a:t>
            </a:r>
            <a:r>
              <a:rPr lang="en-US" sz="1600" dirty="0" err="1">
                <a:solidFill>
                  <a:schemeClr val="bg1"/>
                </a:solidFill>
              </a:rPr>
              <a:t>plataformas</a:t>
            </a:r>
            <a:endParaRPr lang="en-US" sz="1600" dirty="0">
              <a:solidFill>
                <a:schemeClr val="bg1"/>
              </a:solidFill>
            </a:endParaRPr>
          </a:p>
        </p:txBody>
      </p:sp>
      <p:sp>
        <p:nvSpPr>
          <p:cNvPr id="30" name="Rectangle 29">
            <a:extLst>
              <a:ext uri="{FF2B5EF4-FFF2-40B4-BE49-F238E27FC236}">
                <a16:creationId xmlns:a16="http://schemas.microsoft.com/office/drawing/2014/main" id="{D746FAF0-D826-4655-BC43-19CE82B96AEF}"/>
              </a:ext>
            </a:extLst>
          </p:cNvPr>
          <p:cNvSpPr/>
          <p:nvPr/>
        </p:nvSpPr>
        <p:spPr>
          <a:xfrm>
            <a:off x="8701408" y="2265889"/>
            <a:ext cx="2402508" cy="50728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chemeClr val="bg1"/>
                </a:solidFill>
              </a:rPr>
              <a:t>Gana</a:t>
            </a:r>
            <a:r>
              <a:rPr lang="en-US" sz="1600" dirty="0">
                <a:solidFill>
                  <a:schemeClr val="bg1"/>
                </a:solidFill>
              </a:rPr>
              <a:t> custodia</a:t>
            </a:r>
          </a:p>
        </p:txBody>
      </p:sp>
      <p:sp>
        <p:nvSpPr>
          <p:cNvPr id="31" name="TextBox 30">
            <a:extLst>
              <a:ext uri="{FF2B5EF4-FFF2-40B4-BE49-F238E27FC236}">
                <a16:creationId xmlns:a16="http://schemas.microsoft.com/office/drawing/2014/main" id="{B9F41F2B-48D9-4472-9E60-7E917731BFD4}"/>
              </a:ext>
            </a:extLst>
          </p:cNvPr>
          <p:cNvSpPr txBox="1"/>
          <p:nvPr/>
        </p:nvSpPr>
        <p:spPr>
          <a:xfrm>
            <a:off x="469142" y="4043794"/>
            <a:ext cx="4885945" cy="1015663"/>
          </a:xfrm>
          <a:prstGeom prst="rect">
            <a:avLst/>
          </a:prstGeom>
          <a:noFill/>
        </p:spPr>
        <p:txBody>
          <a:bodyPr wrap="square" rtlCol="0">
            <a:spAutoFit/>
          </a:bodyPr>
          <a:lstStyle/>
          <a:p>
            <a:pPr marL="285750" indent="-285750">
              <a:buFont typeface="Arial" panose="020B0604020202020204" pitchFamily="34" charset="0"/>
              <a:buChar char="•"/>
            </a:pPr>
            <a:r>
              <a:rPr lang="es-ES" sz="2000" dirty="0">
                <a:solidFill>
                  <a:schemeClr val="tx2"/>
                </a:solidFill>
              </a:rPr>
              <a:t>Crear y comparte código, datos, métodos.</a:t>
            </a:r>
          </a:p>
          <a:p>
            <a:pPr marL="285750" indent="-285750">
              <a:buFont typeface="Arial" panose="020B0604020202020204" pitchFamily="34" charset="0"/>
              <a:buChar char="•"/>
            </a:pPr>
            <a:r>
              <a:rPr lang="es-ES" sz="2000" dirty="0">
                <a:solidFill>
                  <a:schemeClr val="tx2"/>
                </a:solidFill>
              </a:rPr>
              <a:t>Accede a código, datos, métodos</a:t>
            </a:r>
            <a:endParaRPr lang="en-US" sz="2000" dirty="0">
              <a:solidFill>
                <a:schemeClr val="tx2"/>
              </a:solidFill>
            </a:endParaRPr>
          </a:p>
        </p:txBody>
      </p:sp>
      <p:sp>
        <p:nvSpPr>
          <p:cNvPr id="32" name="TextBox 31">
            <a:extLst>
              <a:ext uri="{FF2B5EF4-FFF2-40B4-BE49-F238E27FC236}">
                <a16:creationId xmlns:a16="http://schemas.microsoft.com/office/drawing/2014/main" id="{984A1067-ABE1-46C1-9C0D-4EDD266EB288}"/>
              </a:ext>
            </a:extLst>
          </p:cNvPr>
          <p:cNvSpPr txBox="1"/>
          <p:nvPr/>
        </p:nvSpPr>
        <p:spPr>
          <a:xfrm>
            <a:off x="6598498" y="3921829"/>
            <a:ext cx="5060041" cy="1477328"/>
          </a:xfrm>
          <a:prstGeom prst="rect">
            <a:avLst/>
          </a:prstGeom>
          <a:noFill/>
        </p:spPr>
        <p:txBody>
          <a:bodyPr wrap="square" rtlCol="0">
            <a:spAutoFit/>
          </a:bodyPr>
          <a:lstStyle/>
          <a:p>
            <a:pPr marL="285750" indent="-285750">
              <a:buFont typeface="Arial" panose="020B0604020202020204" pitchFamily="34" charset="0"/>
              <a:buChar char="•"/>
            </a:pPr>
            <a:r>
              <a:rPr lang="es-ES" dirty="0">
                <a:solidFill>
                  <a:schemeClr val="tx2"/>
                </a:solidFill>
              </a:rPr>
              <a:t>Integra al repositorio </a:t>
            </a:r>
          </a:p>
          <a:p>
            <a:pPr marL="285750" indent="-285750">
              <a:buFont typeface="Arial" panose="020B0604020202020204" pitchFamily="34" charset="0"/>
              <a:buChar char="•"/>
            </a:pPr>
            <a:r>
              <a:rPr lang="es-ES" dirty="0">
                <a:solidFill>
                  <a:schemeClr val="tx2"/>
                </a:solidFill>
              </a:rPr>
              <a:t>Obtiene visibilidad del resultado de la investigación.</a:t>
            </a:r>
          </a:p>
          <a:p>
            <a:pPr marL="285750" indent="-285750">
              <a:buFont typeface="Arial" panose="020B0604020202020204" pitchFamily="34" charset="0"/>
              <a:buChar char="•"/>
            </a:pPr>
            <a:r>
              <a:rPr lang="es-ES" dirty="0">
                <a:solidFill>
                  <a:schemeClr val="tx2"/>
                </a:solidFill>
              </a:rPr>
              <a:t>Preserva y garantiza el acceso a largo plazo.</a:t>
            </a:r>
          </a:p>
          <a:p>
            <a:pPr marL="285750" indent="-285750">
              <a:buFont typeface="Arial" panose="020B0604020202020204" pitchFamily="34" charset="0"/>
              <a:buChar char="•"/>
            </a:pPr>
            <a:r>
              <a:rPr lang="es-ES" dirty="0">
                <a:solidFill>
                  <a:schemeClr val="tx2"/>
                </a:solidFill>
              </a:rPr>
              <a:t>Gestiona producci</a:t>
            </a:r>
            <a:r>
              <a:rPr lang="es-ES" dirty="0">
                <a:solidFill>
                  <a:schemeClr val="tx2"/>
                </a:solidFill>
                <a:latin typeface="Arial" panose="020B0604020202020204" pitchFamily="34" charset="0"/>
                <a:cs typeface="Arial" panose="020B0604020202020204" pitchFamily="34" charset="0"/>
              </a:rPr>
              <a:t>ón </a:t>
            </a:r>
            <a:r>
              <a:rPr lang="es-ES" dirty="0">
                <a:solidFill>
                  <a:schemeClr val="tx2"/>
                </a:solidFill>
              </a:rPr>
              <a:t>en un entorno unificado</a:t>
            </a:r>
            <a:endParaRPr lang="en-US" dirty="0">
              <a:solidFill>
                <a:schemeClr val="tx2"/>
              </a:solidFill>
            </a:endParaRPr>
          </a:p>
        </p:txBody>
      </p:sp>
    </p:spTree>
    <p:extLst>
      <p:ext uri="{BB962C8B-B14F-4D97-AF65-F5344CB8AC3E}">
        <p14:creationId xmlns:p14="http://schemas.microsoft.com/office/powerpoint/2010/main" val="2681861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C5100AF-3ABE-DB4C-9ECA-47E938ADCE3E}"/>
              </a:ext>
            </a:extLst>
          </p:cNvPr>
          <p:cNvSpPr txBox="1"/>
          <p:nvPr/>
        </p:nvSpPr>
        <p:spPr>
          <a:xfrm>
            <a:off x="936307" y="1520390"/>
            <a:ext cx="1951357" cy="369332"/>
          </a:xfrm>
          <a:prstGeom prst="rect">
            <a:avLst/>
          </a:prstGeom>
          <a:noFill/>
        </p:spPr>
        <p:txBody>
          <a:bodyPr wrap="square" rtlCol="0">
            <a:spAutoFit/>
          </a:bodyPr>
          <a:lstStyle/>
          <a:p>
            <a:pPr algn="ctr"/>
            <a:r>
              <a:rPr lang="en-US" dirty="0"/>
              <a:t>Researcher</a:t>
            </a:r>
          </a:p>
        </p:txBody>
      </p:sp>
      <p:pic>
        <p:nvPicPr>
          <p:cNvPr id="3" name="Picture 2" descr="A picture containing clock&#10;&#10;Description automatically generated">
            <a:extLst>
              <a:ext uri="{FF2B5EF4-FFF2-40B4-BE49-F238E27FC236}">
                <a16:creationId xmlns:a16="http://schemas.microsoft.com/office/drawing/2014/main" id="{3A604215-E31C-274F-867F-EB52F31C4E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6645" y="441810"/>
            <a:ext cx="1363258" cy="1363258"/>
          </a:xfrm>
          <a:prstGeom prst="rect">
            <a:avLst/>
          </a:prstGeom>
        </p:spPr>
      </p:pic>
      <p:pic>
        <p:nvPicPr>
          <p:cNvPr id="12" name="Picture 11" descr="A close up of a logo&#10;&#10;Description automatically generated">
            <a:extLst>
              <a:ext uri="{FF2B5EF4-FFF2-40B4-BE49-F238E27FC236}">
                <a16:creationId xmlns:a16="http://schemas.microsoft.com/office/drawing/2014/main" id="{0DC56A02-6037-5648-9718-8D07353C09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8477" y="311946"/>
            <a:ext cx="1690000" cy="1690000"/>
          </a:xfrm>
          <a:prstGeom prst="rect">
            <a:avLst/>
          </a:prstGeom>
        </p:spPr>
      </p:pic>
      <p:pic>
        <p:nvPicPr>
          <p:cNvPr id="14" name="Picture 13" descr="A picture containing shirt, underwear, person&#10;&#10;Description automatically generated">
            <a:extLst>
              <a:ext uri="{FF2B5EF4-FFF2-40B4-BE49-F238E27FC236}">
                <a16:creationId xmlns:a16="http://schemas.microsoft.com/office/drawing/2014/main" id="{5E546C94-5879-6F45-997A-B4B0CD6CD5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7847" y="435477"/>
            <a:ext cx="1309286" cy="1309286"/>
          </a:xfrm>
          <a:prstGeom prst="rect">
            <a:avLst/>
          </a:prstGeom>
        </p:spPr>
      </p:pic>
      <p:sp>
        <p:nvSpPr>
          <p:cNvPr id="42" name="Right Bracket 41">
            <a:extLst>
              <a:ext uri="{FF2B5EF4-FFF2-40B4-BE49-F238E27FC236}">
                <a16:creationId xmlns:a16="http://schemas.microsoft.com/office/drawing/2014/main" id="{F00F4CE4-6E16-3F4B-9AC0-664C0D47E579}"/>
              </a:ext>
            </a:extLst>
          </p:cNvPr>
          <p:cNvSpPr/>
          <p:nvPr/>
        </p:nvSpPr>
        <p:spPr>
          <a:xfrm rot="16200000">
            <a:off x="8152373" y="857617"/>
            <a:ext cx="369002" cy="2480387"/>
          </a:xfrm>
          <a:prstGeom prst="rightBracket">
            <a:avLst/>
          </a:prstGeom>
          <a:ln w="12700" cap="rnd">
            <a:solidFill>
              <a:schemeClr val="bg1">
                <a:lumMod val="50000"/>
              </a:schemeClr>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riangle 3">
            <a:extLst>
              <a:ext uri="{FF2B5EF4-FFF2-40B4-BE49-F238E27FC236}">
                <a16:creationId xmlns:a16="http://schemas.microsoft.com/office/drawing/2014/main" id="{36D494FA-4154-D34F-8F52-B60364D80949}"/>
              </a:ext>
            </a:extLst>
          </p:cNvPr>
          <p:cNvSpPr/>
          <p:nvPr/>
        </p:nvSpPr>
        <p:spPr>
          <a:xfrm rot="5400000">
            <a:off x="3043980" y="2483938"/>
            <a:ext cx="429347" cy="130626"/>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41" name="Triangle 40">
            <a:extLst>
              <a:ext uri="{FF2B5EF4-FFF2-40B4-BE49-F238E27FC236}">
                <a16:creationId xmlns:a16="http://schemas.microsoft.com/office/drawing/2014/main" id="{A17A78A8-218C-1D49-AB88-874C4B1986CB}"/>
              </a:ext>
            </a:extLst>
          </p:cNvPr>
          <p:cNvSpPr/>
          <p:nvPr/>
        </p:nvSpPr>
        <p:spPr>
          <a:xfrm rot="5400000">
            <a:off x="5704810" y="2463340"/>
            <a:ext cx="429347" cy="130626"/>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43" name="Triangle 42">
            <a:extLst>
              <a:ext uri="{FF2B5EF4-FFF2-40B4-BE49-F238E27FC236}">
                <a16:creationId xmlns:a16="http://schemas.microsoft.com/office/drawing/2014/main" id="{AF634FDD-667B-B14B-8019-75F8FEE35217}"/>
              </a:ext>
            </a:extLst>
          </p:cNvPr>
          <p:cNvSpPr/>
          <p:nvPr/>
        </p:nvSpPr>
        <p:spPr>
          <a:xfrm rot="5400000">
            <a:off x="8349167" y="2463340"/>
            <a:ext cx="429347" cy="130626"/>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19" name="Picture 18">
            <a:extLst>
              <a:ext uri="{FF2B5EF4-FFF2-40B4-BE49-F238E27FC236}">
                <a16:creationId xmlns:a16="http://schemas.microsoft.com/office/drawing/2014/main" id="{0BAF7505-C9B2-174F-8275-1C932114A435}"/>
              </a:ext>
            </a:extLst>
          </p:cNvPr>
          <p:cNvPicPr>
            <a:picLocks noChangeAspect="1"/>
          </p:cNvPicPr>
          <p:nvPr/>
        </p:nvPicPr>
        <p:blipFill>
          <a:blip r:embed="rId5"/>
          <a:stretch>
            <a:fillRect/>
          </a:stretch>
        </p:blipFill>
        <p:spPr>
          <a:xfrm>
            <a:off x="5498153" y="3979167"/>
            <a:ext cx="1860278" cy="1363257"/>
          </a:xfrm>
          <a:prstGeom prst="rect">
            <a:avLst/>
          </a:prstGeom>
        </p:spPr>
      </p:pic>
      <p:pic>
        <p:nvPicPr>
          <p:cNvPr id="20" name="Picture 19">
            <a:extLst>
              <a:ext uri="{FF2B5EF4-FFF2-40B4-BE49-F238E27FC236}">
                <a16:creationId xmlns:a16="http://schemas.microsoft.com/office/drawing/2014/main" id="{392498E6-019C-844A-AD8D-C91A3CF03D69}"/>
              </a:ext>
            </a:extLst>
          </p:cNvPr>
          <p:cNvPicPr>
            <a:picLocks noChangeAspect="1"/>
          </p:cNvPicPr>
          <p:nvPr/>
        </p:nvPicPr>
        <p:blipFill>
          <a:blip r:embed="rId6"/>
          <a:stretch>
            <a:fillRect/>
          </a:stretch>
        </p:blipFill>
        <p:spPr>
          <a:xfrm>
            <a:off x="3144386" y="4354876"/>
            <a:ext cx="643074" cy="369333"/>
          </a:xfrm>
          <a:prstGeom prst="rect">
            <a:avLst/>
          </a:prstGeom>
        </p:spPr>
      </p:pic>
      <p:pic>
        <p:nvPicPr>
          <p:cNvPr id="21" name="Picture 20">
            <a:extLst>
              <a:ext uri="{FF2B5EF4-FFF2-40B4-BE49-F238E27FC236}">
                <a16:creationId xmlns:a16="http://schemas.microsoft.com/office/drawing/2014/main" id="{EAF87F9A-8ADD-B94F-84FE-660D1AFCE90F}"/>
              </a:ext>
            </a:extLst>
          </p:cNvPr>
          <p:cNvPicPr>
            <a:picLocks noChangeAspect="1"/>
          </p:cNvPicPr>
          <p:nvPr/>
        </p:nvPicPr>
        <p:blipFill>
          <a:blip r:embed="rId7"/>
          <a:stretch>
            <a:fillRect/>
          </a:stretch>
        </p:blipFill>
        <p:spPr>
          <a:xfrm>
            <a:off x="4218091" y="4442004"/>
            <a:ext cx="1636079" cy="243133"/>
          </a:xfrm>
          <a:prstGeom prst="rect">
            <a:avLst/>
          </a:prstGeom>
        </p:spPr>
      </p:pic>
      <p:pic>
        <p:nvPicPr>
          <p:cNvPr id="22" name="Picture 2" descr="Image result for ebsco discovery service">
            <a:extLst>
              <a:ext uri="{FF2B5EF4-FFF2-40B4-BE49-F238E27FC236}">
                <a16:creationId xmlns:a16="http://schemas.microsoft.com/office/drawing/2014/main" id="{2B1DDD08-B6AC-6145-99B4-127DE433B5A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12635" y="4344347"/>
            <a:ext cx="1565961" cy="597250"/>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B35E8670-42A8-F14D-AD7F-6583A95D8028}"/>
              </a:ext>
            </a:extLst>
          </p:cNvPr>
          <p:cNvSpPr/>
          <p:nvPr/>
        </p:nvSpPr>
        <p:spPr>
          <a:xfrm>
            <a:off x="2924213" y="4129098"/>
            <a:ext cx="6043699" cy="1404803"/>
          </a:xfrm>
          <a:prstGeom prst="rect">
            <a:avLst/>
          </a:prstGeom>
          <a:noFill/>
          <a:ln>
            <a:solidFill>
              <a:schemeClr val="tx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26" name="Shape 1004">
            <a:extLst>
              <a:ext uri="{FF2B5EF4-FFF2-40B4-BE49-F238E27FC236}">
                <a16:creationId xmlns:a16="http://schemas.microsoft.com/office/drawing/2014/main" id="{F8428587-4E7D-E64C-8261-320834E7B67A}"/>
              </a:ext>
            </a:extLst>
          </p:cNvPr>
          <p:cNvPicPr preferRelativeResize="0"/>
          <p:nvPr/>
        </p:nvPicPr>
        <p:blipFill rotWithShape="1">
          <a:blip r:embed="rId9">
            <a:alphaModFix/>
          </a:blip>
          <a:srcRect/>
          <a:stretch/>
        </p:blipFill>
        <p:spPr>
          <a:xfrm>
            <a:off x="8364014" y="4724209"/>
            <a:ext cx="1262084" cy="1191985"/>
          </a:xfrm>
          <a:prstGeom prst="rect">
            <a:avLst/>
          </a:prstGeom>
          <a:noFill/>
          <a:ln>
            <a:noFill/>
          </a:ln>
        </p:spPr>
      </p:pic>
      <p:sp>
        <p:nvSpPr>
          <p:cNvPr id="7" name="Line Callout 1 (Border and Accent Bar) 6">
            <a:extLst>
              <a:ext uri="{FF2B5EF4-FFF2-40B4-BE49-F238E27FC236}">
                <a16:creationId xmlns:a16="http://schemas.microsoft.com/office/drawing/2014/main" id="{80AA7462-B020-414C-9AC8-1D672BD7132F}"/>
              </a:ext>
            </a:extLst>
          </p:cNvPr>
          <p:cNvSpPr/>
          <p:nvPr/>
        </p:nvSpPr>
        <p:spPr>
          <a:xfrm flipH="1">
            <a:off x="477814" y="5199951"/>
            <a:ext cx="1673835" cy="1430850"/>
          </a:xfrm>
          <a:prstGeom prst="accentBorderCallout1">
            <a:avLst>
              <a:gd name="adj1" fmla="val 18750"/>
              <a:gd name="adj2" fmla="val -8333"/>
              <a:gd name="adj3" fmla="val -26837"/>
              <a:gd name="adj4" fmla="val -69914"/>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t>Crea</a:t>
            </a:r>
            <a:r>
              <a:rPr lang="en-US" sz="2000" dirty="0"/>
              <a:t>, </a:t>
            </a:r>
            <a:r>
              <a:rPr lang="en-US" sz="2000" dirty="0" err="1"/>
              <a:t>comparte</a:t>
            </a:r>
            <a:r>
              <a:rPr lang="en-US" sz="2000" dirty="0"/>
              <a:t> </a:t>
            </a:r>
            <a:r>
              <a:rPr lang="en-US" sz="2000" dirty="0" err="1"/>
              <a:t>c</a:t>
            </a:r>
            <a:r>
              <a:rPr lang="en-US" sz="2000" dirty="0" err="1">
                <a:latin typeface="Arial" panose="020B0604020202020204" pitchFamily="34" charset="0"/>
                <a:cs typeface="Arial" panose="020B0604020202020204" pitchFamily="34" charset="0"/>
              </a:rPr>
              <a:t>ódigo</a:t>
            </a:r>
            <a:r>
              <a:rPr lang="en-US" sz="2000" dirty="0">
                <a:latin typeface="Arial" panose="020B0604020202020204" pitchFamily="34" charset="0"/>
                <a:cs typeface="Arial" panose="020B0604020202020204" pitchFamily="34" charset="0"/>
              </a:rPr>
              <a:t> y </a:t>
            </a:r>
            <a:r>
              <a:rPr lang="en-US" sz="2000" dirty="0" err="1">
                <a:latin typeface="Arial" panose="020B0604020202020204" pitchFamily="34" charset="0"/>
                <a:cs typeface="Arial" panose="020B0604020202020204" pitchFamily="34" charset="0"/>
              </a:rPr>
              <a:t>datos</a:t>
            </a:r>
            <a:endParaRPr lang="en-US" sz="2000" dirty="0"/>
          </a:p>
        </p:txBody>
      </p:sp>
      <p:sp>
        <p:nvSpPr>
          <p:cNvPr id="27" name="Line Callout 1 (Border and Accent Bar) 26">
            <a:extLst>
              <a:ext uri="{FF2B5EF4-FFF2-40B4-BE49-F238E27FC236}">
                <a16:creationId xmlns:a16="http://schemas.microsoft.com/office/drawing/2014/main" id="{84FE6ABB-BC3D-9749-93AA-6BA9741488EF}"/>
              </a:ext>
            </a:extLst>
          </p:cNvPr>
          <p:cNvSpPr/>
          <p:nvPr/>
        </p:nvSpPr>
        <p:spPr>
          <a:xfrm flipH="1">
            <a:off x="2421735" y="5211378"/>
            <a:ext cx="1673835" cy="1430850"/>
          </a:xfrm>
          <a:prstGeom prst="accentBorderCallout1">
            <a:avLst>
              <a:gd name="adj1" fmla="val 18750"/>
              <a:gd name="adj2" fmla="val -8333"/>
              <a:gd name="adj3" fmla="val -27883"/>
              <a:gd name="adj4" fmla="val -50211"/>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t>Crea</a:t>
            </a:r>
            <a:r>
              <a:rPr lang="en-US" sz="2000" dirty="0"/>
              <a:t>, </a:t>
            </a:r>
            <a:r>
              <a:rPr lang="en-US" sz="2000" dirty="0" err="1"/>
              <a:t>comparte</a:t>
            </a:r>
            <a:r>
              <a:rPr lang="en-US" sz="2000" dirty="0"/>
              <a:t> </a:t>
            </a:r>
            <a:r>
              <a:rPr lang="en-US" sz="2000" dirty="0" err="1"/>
              <a:t>m</a:t>
            </a:r>
            <a:r>
              <a:rPr lang="en-US" sz="2000" dirty="0" err="1">
                <a:latin typeface="Arial" panose="020B0604020202020204" pitchFamily="34" charset="0"/>
                <a:cs typeface="Arial" panose="020B0604020202020204" pitchFamily="34" charset="0"/>
              </a:rPr>
              <a:t>étodos</a:t>
            </a:r>
            <a:endParaRPr lang="en-US" sz="2000" dirty="0"/>
          </a:p>
        </p:txBody>
      </p:sp>
      <p:sp>
        <p:nvSpPr>
          <p:cNvPr id="28" name="Line Callout 1 (Border and Accent Bar) 27">
            <a:extLst>
              <a:ext uri="{FF2B5EF4-FFF2-40B4-BE49-F238E27FC236}">
                <a16:creationId xmlns:a16="http://schemas.microsoft.com/office/drawing/2014/main" id="{5D54DA39-EC68-C94A-A2E3-2C4A16A898CD}"/>
              </a:ext>
            </a:extLst>
          </p:cNvPr>
          <p:cNvSpPr/>
          <p:nvPr/>
        </p:nvSpPr>
        <p:spPr>
          <a:xfrm flipH="1">
            <a:off x="4365656" y="5212878"/>
            <a:ext cx="1673835" cy="1430850"/>
          </a:xfrm>
          <a:prstGeom prst="accentBorderCallout1">
            <a:avLst>
              <a:gd name="adj1" fmla="val 18750"/>
              <a:gd name="adj2" fmla="val -8333"/>
              <a:gd name="adj3" fmla="val -7978"/>
              <a:gd name="adj4" fmla="val -17970"/>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t>Salvaguarda</a:t>
            </a:r>
            <a:r>
              <a:rPr lang="en-US" sz="2000" dirty="0"/>
              <a:t> y </a:t>
            </a:r>
            <a:r>
              <a:rPr lang="en-US" sz="2000" dirty="0" err="1"/>
              <a:t>preserva</a:t>
            </a:r>
            <a:endParaRPr lang="en-US" sz="2000" dirty="0"/>
          </a:p>
        </p:txBody>
      </p:sp>
      <p:sp>
        <p:nvSpPr>
          <p:cNvPr id="29" name="Line Callout 1 (Border and Accent Bar) 28">
            <a:extLst>
              <a:ext uri="{FF2B5EF4-FFF2-40B4-BE49-F238E27FC236}">
                <a16:creationId xmlns:a16="http://schemas.microsoft.com/office/drawing/2014/main" id="{30246A88-5872-5045-B18D-470602D4A8CC}"/>
              </a:ext>
            </a:extLst>
          </p:cNvPr>
          <p:cNvSpPr/>
          <p:nvPr/>
        </p:nvSpPr>
        <p:spPr>
          <a:xfrm flipH="1">
            <a:off x="6438940" y="5211378"/>
            <a:ext cx="1673835" cy="1430850"/>
          </a:xfrm>
          <a:prstGeom prst="accentBorderCallout1">
            <a:avLst>
              <a:gd name="adj1" fmla="val 18750"/>
              <a:gd name="adj2" fmla="val -8333"/>
              <a:gd name="adj3" fmla="val -19503"/>
              <a:gd name="adj4" fmla="val 1732"/>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t>Descubre</a:t>
            </a:r>
            <a:r>
              <a:rPr lang="en-US" sz="2000" dirty="0"/>
              <a:t> </a:t>
            </a:r>
          </a:p>
        </p:txBody>
      </p:sp>
      <p:sp>
        <p:nvSpPr>
          <p:cNvPr id="30" name="Line Callout 1 (Border and Accent Bar) 29">
            <a:extLst>
              <a:ext uri="{FF2B5EF4-FFF2-40B4-BE49-F238E27FC236}">
                <a16:creationId xmlns:a16="http://schemas.microsoft.com/office/drawing/2014/main" id="{0D986969-1102-C746-ABEF-B91271D68CDF}"/>
              </a:ext>
            </a:extLst>
          </p:cNvPr>
          <p:cNvSpPr/>
          <p:nvPr/>
        </p:nvSpPr>
        <p:spPr>
          <a:xfrm>
            <a:off x="10109291" y="5199951"/>
            <a:ext cx="1673835" cy="1430850"/>
          </a:xfrm>
          <a:prstGeom prst="accentBorderCallout1">
            <a:avLst>
              <a:gd name="adj1" fmla="val 18750"/>
              <a:gd name="adj2" fmla="val -8333"/>
              <a:gd name="adj3" fmla="val 12974"/>
              <a:gd name="adj4" fmla="val -29003"/>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t>Gestiona</a:t>
            </a:r>
            <a:r>
              <a:rPr lang="en-US" sz="2000" dirty="0"/>
              <a:t> </a:t>
            </a:r>
            <a:r>
              <a:rPr lang="en-US" sz="2000" dirty="0" err="1"/>
              <a:t>en</a:t>
            </a:r>
            <a:r>
              <a:rPr lang="en-US" sz="2000" dirty="0"/>
              <a:t> forma </a:t>
            </a:r>
            <a:r>
              <a:rPr lang="en-US" sz="2000" dirty="0" err="1"/>
              <a:t>unificada</a:t>
            </a:r>
            <a:endParaRPr lang="en-US" sz="2000" dirty="0"/>
          </a:p>
        </p:txBody>
      </p:sp>
      <p:sp>
        <p:nvSpPr>
          <p:cNvPr id="31" name="TextBox 30">
            <a:extLst>
              <a:ext uri="{FF2B5EF4-FFF2-40B4-BE49-F238E27FC236}">
                <a16:creationId xmlns:a16="http://schemas.microsoft.com/office/drawing/2014/main" id="{01869C5E-2290-45BC-91C4-EA339BE9AC94}"/>
              </a:ext>
            </a:extLst>
          </p:cNvPr>
          <p:cNvSpPr txBox="1"/>
          <p:nvPr/>
        </p:nvSpPr>
        <p:spPr>
          <a:xfrm>
            <a:off x="3314814" y="1553345"/>
            <a:ext cx="2548577" cy="646331"/>
          </a:xfrm>
          <a:prstGeom prst="rect">
            <a:avLst/>
          </a:prstGeom>
          <a:noFill/>
        </p:spPr>
        <p:txBody>
          <a:bodyPr wrap="square" rtlCol="0">
            <a:spAutoFit/>
          </a:bodyPr>
          <a:lstStyle/>
          <a:p>
            <a:pPr algn="ctr"/>
            <a:r>
              <a:rPr lang="en-US" dirty="0" err="1"/>
              <a:t>Comunidad</a:t>
            </a:r>
            <a:r>
              <a:rPr lang="en-US" dirty="0"/>
              <a:t> de </a:t>
            </a:r>
            <a:r>
              <a:rPr lang="en-US" dirty="0" err="1"/>
              <a:t>investigadores</a:t>
            </a:r>
            <a:endParaRPr lang="en-US" dirty="0"/>
          </a:p>
        </p:txBody>
      </p:sp>
      <p:sp>
        <p:nvSpPr>
          <p:cNvPr id="32" name="TextBox 31">
            <a:extLst>
              <a:ext uri="{FF2B5EF4-FFF2-40B4-BE49-F238E27FC236}">
                <a16:creationId xmlns:a16="http://schemas.microsoft.com/office/drawing/2014/main" id="{697C9F44-316D-4BC9-AF6D-A9633504FFB3}"/>
              </a:ext>
            </a:extLst>
          </p:cNvPr>
          <p:cNvSpPr txBox="1"/>
          <p:nvPr/>
        </p:nvSpPr>
        <p:spPr>
          <a:xfrm>
            <a:off x="7460052" y="1515576"/>
            <a:ext cx="1951357" cy="369332"/>
          </a:xfrm>
          <a:prstGeom prst="rect">
            <a:avLst/>
          </a:prstGeom>
          <a:noFill/>
        </p:spPr>
        <p:txBody>
          <a:bodyPr wrap="square" rtlCol="0">
            <a:spAutoFit/>
          </a:bodyPr>
          <a:lstStyle/>
          <a:p>
            <a:pPr algn="ctr"/>
            <a:r>
              <a:rPr lang="en-US" dirty="0" err="1"/>
              <a:t>Instituci</a:t>
            </a:r>
            <a:r>
              <a:rPr lang="en-US" dirty="0" err="1">
                <a:latin typeface="Arial" panose="020B0604020202020204" pitchFamily="34" charset="0"/>
                <a:cs typeface="Arial" panose="020B0604020202020204" pitchFamily="34" charset="0"/>
              </a:rPr>
              <a:t>ó</a:t>
            </a:r>
            <a:r>
              <a:rPr lang="en-US" dirty="0" err="1"/>
              <a:t>n</a:t>
            </a:r>
            <a:endParaRPr lang="en-US" dirty="0"/>
          </a:p>
        </p:txBody>
      </p:sp>
      <p:sp>
        <p:nvSpPr>
          <p:cNvPr id="33" name="Rectangle 32">
            <a:extLst>
              <a:ext uri="{FF2B5EF4-FFF2-40B4-BE49-F238E27FC236}">
                <a16:creationId xmlns:a16="http://schemas.microsoft.com/office/drawing/2014/main" id="{A2635DFA-08B3-44CC-8025-158AFDBFC5DA}"/>
              </a:ext>
            </a:extLst>
          </p:cNvPr>
          <p:cNvSpPr/>
          <p:nvPr/>
        </p:nvSpPr>
        <p:spPr>
          <a:xfrm>
            <a:off x="766119" y="2278344"/>
            <a:ext cx="2402508" cy="5034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chemeClr val="bg1"/>
                </a:solidFill>
              </a:rPr>
              <a:t>Crea</a:t>
            </a:r>
            <a:r>
              <a:rPr lang="en-US" sz="1600" dirty="0">
                <a:solidFill>
                  <a:schemeClr val="bg1"/>
                </a:solidFill>
              </a:rPr>
              <a:t>, publica, </a:t>
            </a:r>
            <a:r>
              <a:rPr lang="en-US" sz="1600" dirty="0" err="1">
                <a:solidFill>
                  <a:schemeClr val="bg1"/>
                </a:solidFill>
              </a:rPr>
              <a:t>deposita</a:t>
            </a:r>
            <a:endParaRPr lang="en-US" sz="1600" dirty="0">
              <a:solidFill>
                <a:schemeClr val="bg1"/>
              </a:solidFill>
            </a:endParaRPr>
          </a:p>
        </p:txBody>
      </p:sp>
      <p:sp>
        <p:nvSpPr>
          <p:cNvPr id="34" name="Rectangle 33">
            <a:extLst>
              <a:ext uri="{FF2B5EF4-FFF2-40B4-BE49-F238E27FC236}">
                <a16:creationId xmlns:a16="http://schemas.microsoft.com/office/drawing/2014/main" id="{44DEC27C-41BE-43C6-BC26-59702E2D3491}"/>
              </a:ext>
            </a:extLst>
          </p:cNvPr>
          <p:cNvSpPr/>
          <p:nvPr/>
        </p:nvSpPr>
        <p:spPr>
          <a:xfrm>
            <a:off x="3419744" y="2272788"/>
            <a:ext cx="2402508" cy="5034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Reproduce y re-</a:t>
            </a:r>
            <a:r>
              <a:rPr lang="en-US" sz="1600" dirty="0" err="1">
                <a:solidFill>
                  <a:schemeClr val="bg1"/>
                </a:solidFill>
              </a:rPr>
              <a:t>usa</a:t>
            </a:r>
            <a:endParaRPr lang="en-US" sz="1600" dirty="0">
              <a:solidFill>
                <a:schemeClr val="bg1"/>
              </a:solidFill>
            </a:endParaRPr>
          </a:p>
        </p:txBody>
      </p:sp>
      <p:sp>
        <p:nvSpPr>
          <p:cNvPr id="38" name="Rectangle 37">
            <a:extLst>
              <a:ext uri="{FF2B5EF4-FFF2-40B4-BE49-F238E27FC236}">
                <a16:creationId xmlns:a16="http://schemas.microsoft.com/office/drawing/2014/main" id="{11161467-3761-4F9C-9DCB-C6A3AEC71DF4}"/>
              </a:ext>
            </a:extLst>
          </p:cNvPr>
          <p:cNvSpPr/>
          <p:nvPr/>
        </p:nvSpPr>
        <p:spPr>
          <a:xfrm>
            <a:off x="6060576" y="2265889"/>
            <a:ext cx="2402508" cy="50349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chemeClr val="bg1"/>
                </a:solidFill>
              </a:rPr>
              <a:t>Proporciona</a:t>
            </a:r>
            <a:r>
              <a:rPr lang="en-US" sz="1600" dirty="0">
                <a:solidFill>
                  <a:schemeClr val="bg1"/>
                </a:solidFill>
              </a:rPr>
              <a:t> </a:t>
            </a:r>
            <a:r>
              <a:rPr lang="en-US" sz="1600" dirty="0" err="1">
                <a:solidFill>
                  <a:schemeClr val="bg1"/>
                </a:solidFill>
              </a:rPr>
              <a:t>plataformas</a:t>
            </a:r>
            <a:endParaRPr lang="en-US" sz="1600" dirty="0">
              <a:solidFill>
                <a:schemeClr val="bg1"/>
              </a:solidFill>
            </a:endParaRPr>
          </a:p>
        </p:txBody>
      </p:sp>
      <p:sp>
        <p:nvSpPr>
          <p:cNvPr id="39" name="Rectangle 38">
            <a:extLst>
              <a:ext uri="{FF2B5EF4-FFF2-40B4-BE49-F238E27FC236}">
                <a16:creationId xmlns:a16="http://schemas.microsoft.com/office/drawing/2014/main" id="{0C20A907-E48C-4F1A-A620-1B17057FFBE2}"/>
              </a:ext>
            </a:extLst>
          </p:cNvPr>
          <p:cNvSpPr/>
          <p:nvPr/>
        </p:nvSpPr>
        <p:spPr>
          <a:xfrm>
            <a:off x="8701408" y="2265889"/>
            <a:ext cx="2402508" cy="50728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chemeClr val="bg1"/>
                </a:solidFill>
              </a:rPr>
              <a:t>Gana</a:t>
            </a:r>
            <a:r>
              <a:rPr lang="en-US" sz="1600" dirty="0">
                <a:solidFill>
                  <a:schemeClr val="bg1"/>
                </a:solidFill>
              </a:rPr>
              <a:t> custodia</a:t>
            </a:r>
          </a:p>
        </p:txBody>
      </p:sp>
      <p:sp>
        <p:nvSpPr>
          <p:cNvPr id="44" name="TextBox 43">
            <a:extLst>
              <a:ext uri="{FF2B5EF4-FFF2-40B4-BE49-F238E27FC236}">
                <a16:creationId xmlns:a16="http://schemas.microsoft.com/office/drawing/2014/main" id="{C55E3E71-D12E-4F31-BB77-41B8BE066D9B}"/>
              </a:ext>
            </a:extLst>
          </p:cNvPr>
          <p:cNvSpPr txBox="1"/>
          <p:nvPr/>
        </p:nvSpPr>
        <p:spPr>
          <a:xfrm>
            <a:off x="1653754" y="3132157"/>
            <a:ext cx="8662085" cy="369332"/>
          </a:xfrm>
          <a:prstGeom prst="rect">
            <a:avLst/>
          </a:prstGeom>
          <a:noFill/>
        </p:spPr>
        <p:txBody>
          <a:bodyPr wrap="square" rtlCol="0">
            <a:spAutoFit/>
          </a:bodyPr>
          <a:lstStyle/>
          <a:p>
            <a:pPr algn="ctr"/>
            <a:r>
              <a:rPr lang="en-US" dirty="0" err="1">
                <a:solidFill>
                  <a:srgbClr val="C96D2B"/>
                </a:solidFill>
              </a:rPr>
              <a:t>Cumple</a:t>
            </a:r>
            <a:r>
              <a:rPr lang="en-US" dirty="0">
                <a:solidFill>
                  <a:srgbClr val="C96D2B"/>
                </a:solidFill>
              </a:rPr>
              <a:t> con los </a:t>
            </a:r>
            <a:r>
              <a:rPr lang="en-US" dirty="0" err="1">
                <a:solidFill>
                  <a:srgbClr val="C96D2B"/>
                </a:solidFill>
              </a:rPr>
              <a:t>mandatos</a:t>
            </a:r>
            <a:r>
              <a:rPr lang="en-US" dirty="0">
                <a:solidFill>
                  <a:srgbClr val="C96D2B"/>
                </a:solidFill>
              </a:rPr>
              <a:t> de </a:t>
            </a:r>
            <a:r>
              <a:rPr lang="en-US" dirty="0" err="1">
                <a:solidFill>
                  <a:srgbClr val="C96D2B"/>
                </a:solidFill>
              </a:rPr>
              <a:t>acceso</a:t>
            </a:r>
            <a:r>
              <a:rPr lang="en-US" dirty="0">
                <a:solidFill>
                  <a:srgbClr val="C96D2B"/>
                </a:solidFill>
              </a:rPr>
              <a:t> y </a:t>
            </a:r>
            <a:r>
              <a:rPr lang="en-US" dirty="0" err="1">
                <a:solidFill>
                  <a:srgbClr val="C96D2B"/>
                </a:solidFill>
              </a:rPr>
              <a:t>ciencia</a:t>
            </a:r>
            <a:r>
              <a:rPr lang="en-US" dirty="0">
                <a:solidFill>
                  <a:srgbClr val="C96D2B"/>
                </a:solidFill>
              </a:rPr>
              <a:t> </a:t>
            </a:r>
            <a:r>
              <a:rPr lang="en-US" dirty="0" err="1">
                <a:solidFill>
                  <a:srgbClr val="C96D2B"/>
                </a:solidFill>
              </a:rPr>
              <a:t>abierta</a:t>
            </a:r>
            <a:endParaRPr lang="en-US" dirty="0">
              <a:solidFill>
                <a:srgbClr val="C96D2B"/>
              </a:solidFill>
            </a:endParaRPr>
          </a:p>
        </p:txBody>
      </p:sp>
    </p:spTree>
    <p:extLst>
      <p:ext uri="{BB962C8B-B14F-4D97-AF65-F5344CB8AC3E}">
        <p14:creationId xmlns:p14="http://schemas.microsoft.com/office/powerpoint/2010/main" val="3298470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7" grpId="0" animBg="1"/>
      <p:bldP spid="28" grpId="0" animBg="1"/>
      <p:bldP spid="29" grpId="0" animBg="1"/>
      <p:bldP spid="3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F4807D-41B3-5046-98F7-BC6D12359D19}"/>
              </a:ext>
            </a:extLst>
          </p:cNvPr>
          <p:cNvSpPr/>
          <p:nvPr/>
        </p:nvSpPr>
        <p:spPr>
          <a:xfrm>
            <a:off x="0" y="0"/>
            <a:ext cx="12192000" cy="15571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Rectangle 1">
            <a:extLst>
              <a:ext uri="{FF2B5EF4-FFF2-40B4-BE49-F238E27FC236}">
                <a16:creationId xmlns:a16="http://schemas.microsoft.com/office/drawing/2014/main" id="{57B152E3-79C8-4F4A-AED9-86140C88086D}"/>
              </a:ext>
            </a:extLst>
          </p:cNvPr>
          <p:cNvSpPr/>
          <p:nvPr/>
        </p:nvSpPr>
        <p:spPr>
          <a:xfrm>
            <a:off x="668992" y="2076559"/>
            <a:ext cx="9481633" cy="2554545"/>
          </a:xfrm>
          <a:prstGeom prst="rect">
            <a:avLst/>
          </a:prstGeom>
        </p:spPr>
        <p:txBody>
          <a:bodyPr wrap="square"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4000" b="0" i="0" u="none" strike="noStrike" kern="1200" cap="none" spc="0" normalizeH="0" baseline="0" noProof="0" dirty="0">
                <a:ln>
                  <a:noFill/>
                </a:ln>
                <a:solidFill>
                  <a:srgbClr val="454545"/>
                </a:solidFill>
                <a:effectLst/>
                <a:uLnTx/>
                <a:uFillTx/>
                <a:latin typeface="Arial"/>
                <a:ea typeface="Helvetica Neue"/>
                <a:cs typeface="Calibri Light"/>
                <a:sym typeface="Helvetica Neue"/>
              </a:rPr>
              <a:t>Code Ocean </a:t>
            </a:r>
            <a:r>
              <a:rPr kumimoji="0" lang="en-US" sz="4000" b="0" i="0" u="none" strike="noStrike" kern="1200" cap="none" spc="0" normalizeH="0" baseline="0" noProof="0" dirty="0">
                <a:ln>
                  <a:noFill/>
                </a:ln>
                <a:solidFill>
                  <a:srgbClr val="454545"/>
                </a:solidFill>
                <a:effectLst/>
                <a:uLnTx/>
                <a:uFillTx/>
                <a:latin typeface="Arial"/>
                <a:ea typeface="Helvetica Neue"/>
                <a:cs typeface="Calibri Light"/>
                <a:sym typeface="Helvetica Neue"/>
              </a:rPr>
              <a:t>es una </a:t>
            </a:r>
            <a:r>
              <a:rPr lang="en-US" sz="4000" b="1" dirty="0" err="1">
                <a:solidFill>
                  <a:srgbClr val="80BC00"/>
                </a:solidFill>
                <a:latin typeface="Arial"/>
                <a:ea typeface="Helvetica Neue"/>
                <a:cs typeface="Calibri Light"/>
                <a:sym typeface="Helvetica Neue"/>
              </a:rPr>
              <a:t>plataforma</a:t>
            </a:r>
            <a:r>
              <a:rPr lang="en-US" sz="4000" b="1" dirty="0">
                <a:solidFill>
                  <a:srgbClr val="80BC00"/>
                </a:solidFill>
                <a:latin typeface="Arial"/>
                <a:ea typeface="Helvetica Neue"/>
                <a:cs typeface="Calibri Light"/>
                <a:sym typeface="Helvetica Neue"/>
              </a:rPr>
              <a:t> </a:t>
            </a:r>
            <a:r>
              <a:rPr lang="en-US" sz="4000" b="1" dirty="0" err="1">
                <a:solidFill>
                  <a:srgbClr val="80BC00"/>
                </a:solidFill>
                <a:latin typeface="Arial"/>
                <a:ea typeface="Helvetica Neue"/>
                <a:cs typeface="Calibri Light"/>
                <a:sym typeface="Helvetica Neue"/>
              </a:rPr>
              <a:t>centralizada</a:t>
            </a:r>
            <a:r>
              <a:rPr lang="en-US" sz="4000" b="1" dirty="0">
                <a:solidFill>
                  <a:srgbClr val="80BC00"/>
                </a:solidFill>
                <a:latin typeface="Arial"/>
                <a:ea typeface="Helvetica Neue"/>
                <a:cs typeface="Calibri Light"/>
                <a:sym typeface="Helvetica Neue"/>
              </a:rPr>
              <a:t> </a:t>
            </a:r>
            <a:r>
              <a:rPr lang="en-US" sz="4000" dirty="0">
                <a:solidFill>
                  <a:srgbClr val="454545"/>
                </a:solidFill>
                <a:latin typeface="Arial"/>
                <a:ea typeface="Helvetica Neue"/>
                <a:cs typeface="Calibri Light"/>
                <a:sym typeface="Helvetica Neue"/>
              </a:rPr>
              <a:t>para la </a:t>
            </a:r>
            <a:r>
              <a:rPr lang="en-US" sz="4000" dirty="0" err="1">
                <a:solidFill>
                  <a:srgbClr val="454545"/>
                </a:solidFill>
                <a:latin typeface="Arial"/>
                <a:ea typeface="Helvetica Neue"/>
                <a:cs typeface="Calibri Light"/>
                <a:sym typeface="Helvetica Neue"/>
              </a:rPr>
              <a:t>crear</a:t>
            </a:r>
            <a:r>
              <a:rPr lang="en-US" sz="4000" dirty="0">
                <a:solidFill>
                  <a:srgbClr val="454545"/>
                </a:solidFill>
                <a:latin typeface="Arial"/>
                <a:ea typeface="Helvetica Neue"/>
                <a:cs typeface="Calibri Light"/>
                <a:sym typeface="Helvetica Neue"/>
              </a:rPr>
              <a:t>, </a:t>
            </a:r>
            <a:r>
              <a:rPr lang="en-US" sz="4000" dirty="0" err="1">
                <a:solidFill>
                  <a:srgbClr val="454545"/>
                </a:solidFill>
                <a:latin typeface="Arial"/>
                <a:ea typeface="Helvetica Neue"/>
                <a:cs typeface="Calibri Light"/>
                <a:sym typeface="Helvetica Neue"/>
              </a:rPr>
              <a:t>compartir</a:t>
            </a:r>
            <a:r>
              <a:rPr lang="en-US" sz="4000" dirty="0">
                <a:solidFill>
                  <a:srgbClr val="454545"/>
                </a:solidFill>
                <a:latin typeface="Arial"/>
                <a:ea typeface="Helvetica Neue"/>
                <a:cs typeface="Calibri Light"/>
                <a:sym typeface="Helvetica Neue"/>
              </a:rPr>
              <a:t>, </a:t>
            </a:r>
            <a:r>
              <a:rPr lang="en-US" sz="4000" dirty="0" err="1">
                <a:solidFill>
                  <a:srgbClr val="454545"/>
                </a:solidFill>
                <a:latin typeface="Arial"/>
                <a:ea typeface="Helvetica Neue"/>
                <a:cs typeface="Calibri Light"/>
                <a:sym typeface="Helvetica Neue"/>
              </a:rPr>
              <a:t>publicar</a:t>
            </a:r>
            <a:r>
              <a:rPr lang="en-US" sz="4000" dirty="0">
                <a:solidFill>
                  <a:srgbClr val="454545"/>
                </a:solidFill>
                <a:latin typeface="Arial"/>
                <a:ea typeface="Helvetica Neue"/>
                <a:cs typeface="Calibri Light"/>
                <a:sym typeface="Helvetica Neue"/>
              </a:rPr>
              <a:t>, </a:t>
            </a:r>
            <a:r>
              <a:rPr lang="en-US" sz="4000" dirty="0" err="1">
                <a:solidFill>
                  <a:srgbClr val="454545"/>
                </a:solidFill>
                <a:latin typeface="Arial"/>
                <a:ea typeface="Helvetica Neue"/>
                <a:cs typeface="Calibri Light"/>
                <a:sym typeface="Helvetica Neue"/>
              </a:rPr>
              <a:t>preservar</a:t>
            </a:r>
            <a:r>
              <a:rPr lang="en-US" sz="4000" dirty="0">
                <a:solidFill>
                  <a:srgbClr val="454545"/>
                </a:solidFill>
                <a:latin typeface="Arial"/>
                <a:ea typeface="Helvetica Neue"/>
                <a:cs typeface="Calibri Light"/>
                <a:sym typeface="Helvetica Neue"/>
              </a:rPr>
              <a:t> </a:t>
            </a:r>
            <a:r>
              <a:rPr kumimoji="0" lang="en-US" sz="4000" b="0" i="0" u="none" strike="noStrike" kern="1200" cap="none" spc="0" normalizeH="0" baseline="0" noProof="0" dirty="0" err="1">
                <a:ln>
                  <a:noFill/>
                </a:ln>
                <a:solidFill>
                  <a:srgbClr val="454545"/>
                </a:solidFill>
                <a:effectLst/>
                <a:uLnTx/>
                <a:uFillTx/>
                <a:latin typeface="Arial"/>
                <a:ea typeface="Helvetica Neue"/>
                <a:cs typeface="Calibri Light"/>
                <a:sym typeface="Helvetica Neue"/>
              </a:rPr>
              <a:t>c</a:t>
            </a:r>
            <a:r>
              <a:rPr kumimoji="0" lang="en-US" sz="4000" b="0" i="0" u="none" strike="noStrike" kern="1200" cap="none" spc="0" normalizeH="0" baseline="0" noProof="0" dirty="0" err="1">
                <a:ln>
                  <a:noFill/>
                </a:ln>
                <a:solidFill>
                  <a:srgbClr val="454545"/>
                </a:solidFill>
                <a:effectLst/>
                <a:uLnTx/>
                <a:uFillTx/>
                <a:latin typeface="Arial" panose="020B0604020202020204" pitchFamily="34" charset="0"/>
                <a:ea typeface="Helvetica Neue"/>
                <a:cs typeface="Arial" panose="020B0604020202020204" pitchFamily="34" charset="0"/>
                <a:sym typeface="Helvetica Neue"/>
              </a:rPr>
              <a:t>ódigo</a:t>
            </a:r>
            <a:r>
              <a:rPr kumimoji="0" lang="en-US" sz="4000" b="0" i="0" u="none" strike="noStrike" kern="1200" cap="none" spc="0" normalizeH="0" baseline="0" noProof="0" dirty="0">
                <a:ln>
                  <a:noFill/>
                </a:ln>
                <a:solidFill>
                  <a:srgbClr val="454545"/>
                </a:solidFill>
                <a:effectLst/>
                <a:uLnTx/>
                <a:uFillTx/>
                <a:latin typeface="Arial" panose="020B0604020202020204" pitchFamily="34" charset="0"/>
                <a:ea typeface="Helvetica Neue"/>
                <a:cs typeface="Arial" panose="020B0604020202020204" pitchFamily="34" charset="0"/>
                <a:sym typeface="Helvetica Neue"/>
              </a:rPr>
              <a:t> y </a:t>
            </a:r>
            <a:r>
              <a:rPr kumimoji="0" lang="en-US" sz="4000" b="0" i="0" u="none" strike="noStrike" kern="1200" cap="none" spc="0" normalizeH="0" baseline="0" noProof="0" dirty="0" err="1">
                <a:ln>
                  <a:noFill/>
                </a:ln>
                <a:solidFill>
                  <a:srgbClr val="454545"/>
                </a:solidFill>
                <a:effectLst/>
                <a:uLnTx/>
                <a:uFillTx/>
                <a:latin typeface="Arial" panose="020B0604020202020204" pitchFamily="34" charset="0"/>
                <a:ea typeface="Helvetica Neue"/>
                <a:cs typeface="Arial" panose="020B0604020202020204" pitchFamily="34" charset="0"/>
                <a:sym typeface="Helvetica Neue"/>
              </a:rPr>
              <a:t>datos</a:t>
            </a:r>
            <a:r>
              <a:rPr kumimoji="0" lang="en-US" sz="4000" b="0" i="0" u="none" strike="noStrike" kern="1200" cap="none" spc="0" normalizeH="0" baseline="0" noProof="0" dirty="0">
                <a:ln>
                  <a:noFill/>
                </a:ln>
                <a:solidFill>
                  <a:srgbClr val="454545"/>
                </a:solidFill>
                <a:effectLst/>
                <a:uLnTx/>
                <a:uFillTx/>
                <a:latin typeface="Arial" panose="020B0604020202020204" pitchFamily="34" charset="0"/>
                <a:ea typeface="Helvetica Neue"/>
                <a:cs typeface="Arial" panose="020B0604020202020204" pitchFamily="34" charset="0"/>
                <a:sym typeface="Helvetica Neue"/>
              </a:rPr>
              <a:t> </a:t>
            </a:r>
            <a:r>
              <a:rPr kumimoji="0" lang="en-US" sz="4000" b="0" i="0" u="none" strike="noStrike" kern="1200" cap="none" spc="0" normalizeH="0" baseline="0" noProof="0" dirty="0" err="1">
                <a:ln>
                  <a:noFill/>
                </a:ln>
                <a:solidFill>
                  <a:srgbClr val="454545"/>
                </a:solidFill>
                <a:effectLst/>
                <a:uLnTx/>
                <a:uFillTx/>
                <a:latin typeface="Arial" panose="020B0604020202020204" pitchFamily="34" charset="0"/>
                <a:ea typeface="Helvetica Neue"/>
                <a:cs typeface="Arial" panose="020B0604020202020204" pitchFamily="34" charset="0"/>
                <a:sym typeface="Helvetica Neue"/>
              </a:rPr>
              <a:t>ejecutables</a:t>
            </a:r>
            <a:r>
              <a:rPr kumimoji="0" lang="en-US" sz="4000" b="0" i="0" u="none" strike="noStrike" kern="1200" cap="none" spc="0" normalizeH="0" baseline="0" noProof="0" dirty="0">
                <a:ln>
                  <a:noFill/>
                </a:ln>
                <a:solidFill>
                  <a:srgbClr val="454545"/>
                </a:solidFill>
                <a:effectLst/>
                <a:uLnTx/>
                <a:uFillTx/>
                <a:latin typeface="Arial" panose="020B0604020202020204" pitchFamily="34" charset="0"/>
                <a:ea typeface="Helvetica Neue"/>
                <a:cs typeface="Arial" panose="020B0604020202020204" pitchFamily="34" charset="0"/>
                <a:sym typeface="Helvetica Neue"/>
              </a:rPr>
              <a:t> </a:t>
            </a:r>
            <a:endParaRPr kumimoji="0" lang="en-US" sz="4000" b="0" i="0" u="none" strike="noStrike" kern="1200" cap="none" spc="0" normalizeH="0" baseline="0" noProof="0" dirty="0">
              <a:ln>
                <a:noFill/>
              </a:ln>
              <a:solidFill>
                <a:srgbClr val="454545"/>
              </a:solidFill>
              <a:effectLst/>
              <a:uLnTx/>
              <a:uFillTx/>
              <a:latin typeface="Arial"/>
              <a:ea typeface="+mn-ea"/>
              <a:cs typeface="Calibri Light"/>
            </a:endParaRPr>
          </a:p>
        </p:txBody>
      </p:sp>
      <p:sp>
        <p:nvSpPr>
          <p:cNvPr id="5" name="Title 1">
            <a:extLst>
              <a:ext uri="{FF2B5EF4-FFF2-40B4-BE49-F238E27FC236}">
                <a16:creationId xmlns:a16="http://schemas.microsoft.com/office/drawing/2014/main" id="{E6B053B2-7252-D548-8C07-924BB6848B05}"/>
              </a:ext>
            </a:extLst>
          </p:cNvPr>
          <p:cNvSpPr>
            <a:spLocks noGrp="1"/>
          </p:cNvSpPr>
          <p:nvPr>
            <p:ph type="title"/>
          </p:nvPr>
        </p:nvSpPr>
        <p:spPr>
          <a:xfrm>
            <a:off x="839788" y="475129"/>
            <a:ext cx="10515600" cy="1018977"/>
          </a:xfrm>
        </p:spPr>
        <p:txBody>
          <a:bodyPr/>
          <a:lstStyle/>
          <a:p>
            <a:r>
              <a:rPr lang="en-US" sz="3600" b="1" dirty="0">
                <a:solidFill>
                  <a:schemeClr val="bg1"/>
                </a:solidFill>
              </a:rPr>
              <a:t>Code Ocean</a:t>
            </a:r>
            <a:endParaRPr lang="en-US" sz="2400" b="1" dirty="0">
              <a:solidFill>
                <a:schemeClr val="bg1"/>
              </a:solidFill>
            </a:endParaRPr>
          </a:p>
        </p:txBody>
      </p:sp>
    </p:spTree>
    <p:extLst>
      <p:ext uri="{BB962C8B-B14F-4D97-AF65-F5344CB8AC3E}">
        <p14:creationId xmlns:p14="http://schemas.microsoft.com/office/powerpoint/2010/main" val="3889413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F4807D-41B3-5046-98F7-BC6D12359D19}"/>
              </a:ext>
            </a:extLst>
          </p:cNvPr>
          <p:cNvSpPr/>
          <p:nvPr/>
        </p:nvSpPr>
        <p:spPr>
          <a:xfrm>
            <a:off x="0" y="0"/>
            <a:ext cx="12192000" cy="15571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2" name="Rectangle 1">
            <a:extLst>
              <a:ext uri="{FF2B5EF4-FFF2-40B4-BE49-F238E27FC236}">
                <a16:creationId xmlns:a16="http://schemas.microsoft.com/office/drawing/2014/main" id="{57B152E3-79C8-4F4A-AED9-86140C88086D}"/>
              </a:ext>
            </a:extLst>
          </p:cNvPr>
          <p:cNvSpPr/>
          <p:nvPr/>
        </p:nvSpPr>
        <p:spPr>
          <a:xfrm>
            <a:off x="668992" y="2076559"/>
            <a:ext cx="9481633" cy="2554545"/>
          </a:xfrm>
          <a:prstGeom prst="rect">
            <a:avLst/>
          </a:prstGeom>
        </p:spPr>
        <p:txBody>
          <a:bodyPr wrap="square"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4000" b="0" i="0" u="none" strike="noStrike" kern="1200" cap="none" spc="0" normalizeH="0" baseline="0" noProof="0" dirty="0">
                <a:ln>
                  <a:noFill/>
                </a:ln>
                <a:solidFill>
                  <a:srgbClr val="454545"/>
                </a:solidFill>
                <a:effectLst/>
                <a:uLnTx/>
                <a:uFillTx/>
                <a:latin typeface="Arial"/>
                <a:ea typeface="Helvetica Neue"/>
                <a:cs typeface="Calibri Light"/>
                <a:sym typeface="Helvetica Neue"/>
              </a:rPr>
              <a:t>protocols.io </a:t>
            </a:r>
            <a:r>
              <a:rPr kumimoji="0" lang="en-US" sz="4000" b="0" i="0" u="none" strike="noStrike" kern="1200" cap="none" spc="0" normalizeH="0" baseline="0" noProof="0" dirty="0">
                <a:ln>
                  <a:noFill/>
                </a:ln>
                <a:solidFill>
                  <a:srgbClr val="454545"/>
                </a:solidFill>
                <a:effectLst/>
                <a:uLnTx/>
                <a:uFillTx/>
                <a:latin typeface="Arial"/>
                <a:ea typeface="Helvetica Neue"/>
                <a:cs typeface="Calibri Light"/>
                <a:sym typeface="Helvetica Neue"/>
              </a:rPr>
              <a:t>es una</a:t>
            </a:r>
            <a:r>
              <a:rPr kumimoji="0" lang="en" sz="4000" b="0" i="0" u="none" strike="noStrike" kern="1200" cap="none" spc="0" normalizeH="0" baseline="0" noProof="0" dirty="0">
                <a:ln>
                  <a:noFill/>
                </a:ln>
                <a:solidFill>
                  <a:srgbClr val="454545"/>
                </a:solidFill>
                <a:effectLst/>
                <a:uLnTx/>
                <a:uFillTx/>
                <a:latin typeface="Arial"/>
                <a:ea typeface="Helvetica Neue"/>
                <a:cs typeface="Calibri Light"/>
                <a:sym typeface="Helvetica Neue"/>
              </a:rPr>
              <a:t> </a:t>
            </a:r>
            <a:r>
              <a:rPr lang="en-US" sz="4000" b="1" dirty="0" err="1">
                <a:solidFill>
                  <a:srgbClr val="80BC00"/>
                </a:solidFill>
                <a:latin typeface="Arial"/>
                <a:ea typeface="Helvetica Neue"/>
                <a:cs typeface="Calibri Light"/>
                <a:sym typeface="Helvetica Neue"/>
              </a:rPr>
              <a:t>plataforma</a:t>
            </a:r>
            <a:r>
              <a:rPr lang="en-US" sz="4000" b="1" dirty="0">
                <a:solidFill>
                  <a:srgbClr val="80BC00"/>
                </a:solidFill>
                <a:latin typeface="Arial"/>
                <a:ea typeface="Helvetica Neue"/>
                <a:cs typeface="Calibri Light"/>
                <a:sym typeface="Helvetica Neue"/>
              </a:rPr>
              <a:t> </a:t>
            </a:r>
            <a:r>
              <a:rPr lang="en-US" sz="4000" b="1" dirty="0" err="1">
                <a:solidFill>
                  <a:srgbClr val="80BC00"/>
                </a:solidFill>
                <a:latin typeface="Arial"/>
                <a:ea typeface="Helvetica Neue"/>
                <a:cs typeface="Calibri Light"/>
                <a:sym typeface="Helvetica Neue"/>
              </a:rPr>
              <a:t>centralizada</a:t>
            </a:r>
            <a:r>
              <a:rPr lang="en-US" sz="4000" b="1" dirty="0">
                <a:solidFill>
                  <a:srgbClr val="80BC00"/>
                </a:solidFill>
                <a:latin typeface="Arial"/>
                <a:ea typeface="Helvetica Neue"/>
                <a:cs typeface="Calibri Light"/>
                <a:sym typeface="Helvetica Neue"/>
              </a:rPr>
              <a:t> </a:t>
            </a:r>
            <a:r>
              <a:rPr kumimoji="0" lang="en-US" sz="4000" b="0" i="0" u="none" strike="noStrike" kern="1200" cap="none" spc="0" normalizeH="0" baseline="0" noProof="0" dirty="0">
                <a:ln>
                  <a:noFill/>
                </a:ln>
                <a:solidFill>
                  <a:srgbClr val="454545"/>
                </a:solidFill>
                <a:effectLst/>
                <a:uLnTx/>
                <a:uFillTx/>
                <a:latin typeface="Arial"/>
                <a:ea typeface="Helvetica Neue"/>
                <a:cs typeface="Calibri Light"/>
                <a:sym typeface="Helvetica Neue"/>
              </a:rPr>
              <a:t>para la </a:t>
            </a:r>
            <a:r>
              <a:rPr kumimoji="0" lang="en-US" sz="4000" b="0" i="0" u="none" strike="noStrike" kern="1200" cap="none" spc="0" normalizeH="0" baseline="0" noProof="0" dirty="0" err="1">
                <a:ln>
                  <a:noFill/>
                </a:ln>
                <a:solidFill>
                  <a:srgbClr val="454545"/>
                </a:solidFill>
                <a:effectLst/>
                <a:uLnTx/>
                <a:uFillTx/>
                <a:latin typeface="Arial"/>
                <a:ea typeface="Helvetica Neue"/>
                <a:cs typeface="Calibri Light"/>
                <a:sym typeface="Helvetica Neue"/>
              </a:rPr>
              <a:t>colaboraci</a:t>
            </a:r>
            <a:r>
              <a:rPr kumimoji="0" lang="en-US" sz="4000" b="0" i="0" u="none" strike="noStrike" kern="1200" cap="none" spc="0" normalizeH="0" baseline="0" noProof="0" dirty="0" err="1">
                <a:ln>
                  <a:noFill/>
                </a:ln>
                <a:solidFill>
                  <a:srgbClr val="454545"/>
                </a:solidFill>
                <a:effectLst/>
                <a:uLnTx/>
                <a:uFillTx/>
                <a:latin typeface="Arial" panose="020B0604020202020204" pitchFamily="34" charset="0"/>
                <a:ea typeface="Helvetica Neue"/>
                <a:cs typeface="Arial" panose="020B0604020202020204" pitchFamily="34" charset="0"/>
                <a:sym typeface="Helvetica Neue"/>
              </a:rPr>
              <a:t>ón</a:t>
            </a:r>
            <a:r>
              <a:rPr kumimoji="0" lang="en-US" sz="4000" b="0" i="0" u="none" strike="noStrike" kern="1200" cap="none" spc="0" normalizeH="0" baseline="0" noProof="0" dirty="0">
                <a:ln>
                  <a:noFill/>
                </a:ln>
                <a:solidFill>
                  <a:srgbClr val="454545"/>
                </a:solidFill>
                <a:effectLst/>
                <a:uLnTx/>
                <a:uFillTx/>
                <a:latin typeface="Arial" panose="020B0604020202020204" pitchFamily="34" charset="0"/>
                <a:ea typeface="Helvetica Neue"/>
                <a:cs typeface="Arial" panose="020B0604020202020204" pitchFamily="34" charset="0"/>
                <a:sym typeface="Helvetica Neue"/>
              </a:rPr>
              <a:t> </a:t>
            </a:r>
            <a:r>
              <a:rPr kumimoji="0" lang="en-US" sz="4000" b="0" i="0" u="none" strike="noStrike" kern="1200" cap="none" spc="0" normalizeH="0" baseline="0" noProof="0" dirty="0" err="1">
                <a:ln>
                  <a:noFill/>
                </a:ln>
                <a:solidFill>
                  <a:srgbClr val="454545"/>
                </a:solidFill>
                <a:effectLst/>
                <a:uLnTx/>
                <a:uFillTx/>
                <a:latin typeface="Arial" panose="020B0604020202020204" pitchFamily="34" charset="0"/>
                <a:ea typeface="Helvetica Neue"/>
                <a:cs typeface="Arial" panose="020B0604020202020204" pitchFamily="34" charset="0"/>
                <a:sym typeface="Helvetica Neue"/>
              </a:rPr>
              <a:t>creativa</a:t>
            </a:r>
            <a:r>
              <a:rPr lang="en-US" sz="4000" dirty="0">
                <a:solidFill>
                  <a:srgbClr val="454545"/>
                </a:solidFill>
                <a:latin typeface="Arial" panose="020B0604020202020204" pitchFamily="34" charset="0"/>
                <a:ea typeface="Helvetica Neue"/>
                <a:cs typeface="Arial" panose="020B0604020202020204" pitchFamily="34" charset="0"/>
                <a:sym typeface="Helvetica Neue"/>
              </a:rPr>
              <a:t>, la gestion, </a:t>
            </a:r>
            <a:r>
              <a:rPr lang="en-US" sz="4000" dirty="0" err="1">
                <a:solidFill>
                  <a:srgbClr val="454545"/>
                </a:solidFill>
                <a:latin typeface="Arial" panose="020B0604020202020204" pitchFamily="34" charset="0"/>
                <a:ea typeface="Helvetica Neue"/>
                <a:cs typeface="Arial" panose="020B0604020202020204" pitchFamily="34" charset="0"/>
                <a:sym typeface="Helvetica Neue"/>
              </a:rPr>
              <a:t>creación</a:t>
            </a:r>
            <a:r>
              <a:rPr lang="en-US" sz="4000" dirty="0">
                <a:solidFill>
                  <a:srgbClr val="454545"/>
                </a:solidFill>
                <a:latin typeface="Arial" panose="020B0604020202020204" pitchFamily="34" charset="0"/>
                <a:ea typeface="Helvetica Neue"/>
                <a:cs typeface="Arial" panose="020B0604020202020204" pitchFamily="34" charset="0"/>
                <a:sym typeface="Helvetica Neue"/>
              </a:rPr>
              <a:t>, </a:t>
            </a:r>
            <a:r>
              <a:rPr lang="en-US" sz="4000" dirty="0" err="1">
                <a:solidFill>
                  <a:srgbClr val="454545"/>
                </a:solidFill>
                <a:latin typeface="Arial" panose="020B0604020202020204" pitchFamily="34" charset="0"/>
                <a:ea typeface="Helvetica Neue"/>
                <a:cs typeface="Arial" panose="020B0604020202020204" pitchFamily="34" charset="0"/>
                <a:sym typeface="Helvetica Neue"/>
              </a:rPr>
              <a:t>uso</a:t>
            </a:r>
            <a:r>
              <a:rPr lang="en-US" sz="4000" dirty="0">
                <a:solidFill>
                  <a:srgbClr val="454545"/>
                </a:solidFill>
                <a:latin typeface="Arial" panose="020B0604020202020204" pitchFamily="34" charset="0"/>
                <a:ea typeface="Helvetica Neue"/>
                <a:cs typeface="Arial" panose="020B0604020202020204" pitchFamily="34" charset="0"/>
                <a:sym typeface="Helvetica Neue"/>
              </a:rPr>
              <a:t> de </a:t>
            </a:r>
            <a:r>
              <a:rPr lang="en-US" sz="4000" dirty="0" err="1">
                <a:solidFill>
                  <a:srgbClr val="454545"/>
                </a:solidFill>
                <a:latin typeface="Arial" panose="020B0604020202020204" pitchFamily="34" charset="0"/>
                <a:ea typeface="Helvetica Neue"/>
                <a:cs typeface="Arial" panose="020B0604020202020204" pitchFamily="34" charset="0"/>
                <a:sym typeface="Helvetica Neue"/>
              </a:rPr>
              <a:t>métodos</a:t>
            </a:r>
            <a:r>
              <a:rPr lang="en-US" sz="4000" dirty="0">
                <a:solidFill>
                  <a:srgbClr val="454545"/>
                </a:solidFill>
                <a:latin typeface="Arial" panose="020B0604020202020204" pitchFamily="34" charset="0"/>
                <a:ea typeface="Helvetica Neue"/>
                <a:cs typeface="Arial" panose="020B0604020202020204" pitchFamily="34" charset="0"/>
                <a:sym typeface="Helvetica Neue"/>
              </a:rPr>
              <a:t> de </a:t>
            </a:r>
            <a:r>
              <a:rPr lang="en-US" sz="4000" dirty="0" err="1">
                <a:solidFill>
                  <a:srgbClr val="454545"/>
                </a:solidFill>
                <a:latin typeface="Arial" panose="020B0604020202020204" pitchFamily="34" charset="0"/>
                <a:ea typeface="Helvetica Neue"/>
                <a:cs typeface="Arial" panose="020B0604020202020204" pitchFamily="34" charset="0"/>
                <a:sym typeface="Helvetica Neue"/>
              </a:rPr>
              <a:t>investigación</a:t>
            </a:r>
            <a:r>
              <a:rPr lang="en-US" sz="4000" dirty="0">
                <a:solidFill>
                  <a:srgbClr val="454545"/>
                </a:solidFill>
                <a:latin typeface="Arial" panose="020B0604020202020204" pitchFamily="34" charset="0"/>
                <a:ea typeface="Helvetica Neue"/>
                <a:cs typeface="Arial" panose="020B0604020202020204" pitchFamily="34" charset="0"/>
                <a:sym typeface="Helvetica Neue"/>
              </a:rPr>
              <a:t>.</a:t>
            </a:r>
            <a:endParaRPr kumimoji="0" lang="en-US" sz="4000" b="0" i="0" u="none" strike="noStrike" kern="1200" cap="none" spc="0" normalizeH="0" baseline="0" noProof="0" dirty="0">
              <a:ln>
                <a:noFill/>
              </a:ln>
              <a:solidFill>
                <a:srgbClr val="454545"/>
              </a:solidFill>
              <a:effectLst/>
              <a:uLnTx/>
              <a:uFillTx/>
              <a:latin typeface="Arial"/>
              <a:ea typeface="+mn-ea"/>
              <a:cs typeface="Calibri Light"/>
            </a:endParaRPr>
          </a:p>
        </p:txBody>
      </p:sp>
      <p:sp>
        <p:nvSpPr>
          <p:cNvPr id="5" name="Title 1">
            <a:extLst>
              <a:ext uri="{FF2B5EF4-FFF2-40B4-BE49-F238E27FC236}">
                <a16:creationId xmlns:a16="http://schemas.microsoft.com/office/drawing/2014/main" id="{3F2856F1-7AFC-C846-BA12-322AB3F1C2B3}"/>
              </a:ext>
            </a:extLst>
          </p:cNvPr>
          <p:cNvSpPr>
            <a:spLocks noGrp="1"/>
          </p:cNvSpPr>
          <p:nvPr>
            <p:ph type="title"/>
          </p:nvPr>
        </p:nvSpPr>
        <p:spPr>
          <a:xfrm>
            <a:off x="839788" y="475129"/>
            <a:ext cx="10515600" cy="1018977"/>
          </a:xfrm>
        </p:spPr>
        <p:txBody>
          <a:bodyPr/>
          <a:lstStyle/>
          <a:p>
            <a:r>
              <a:rPr lang="en-US" sz="3600" b="1" dirty="0" err="1">
                <a:solidFill>
                  <a:schemeClr val="bg1"/>
                </a:solidFill>
              </a:rPr>
              <a:t>protocols.io</a:t>
            </a:r>
            <a:endParaRPr lang="en-US" sz="2400" b="1" dirty="0">
              <a:solidFill>
                <a:schemeClr val="bg1"/>
              </a:solidFill>
            </a:endParaRPr>
          </a:p>
        </p:txBody>
      </p:sp>
    </p:spTree>
    <p:extLst>
      <p:ext uri="{BB962C8B-B14F-4D97-AF65-F5344CB8AC3E}">
        <p14:creationId xmlns:p14="http://schemas.microsoft.com/office/powerpoint/2010/main" val="3338881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F4807D-41B3-5046-98F7-BC6D12359D19}"/>
              </a:ext>
            </a:extLst>
          </p:cNvPr>
          <p:cNvSpPr/>
          <p:nvPr/>
        </p:nvSpPr>
        <p:spPr>
          <a:xfrm>
            <a:off x="0" y="0"/>
            <a:ext cx="12192000" cy="15571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 name="Rectangle 1">
            <a:extLst>
              <a:ext uri="{FF2B5EF4-FFF2-40B4-BE49-F238E27FC236}">
                <a16:creationId xmlns:a16="http://schemas.microsoft.com/office/drawing/2014/main" id="{57B152E3-79C8-4F4A-AED9-86140C88086D}"/>
              </a:ext>
            </a:extLst>
          </p:cNvPr>
          <p:cNvSpPr/>
          <p:nvPr/>
        </p:nvSpPr>
        <p:spPr>
          <a:xfrm>
            <a:off x="668992" y="2076559"/>
            <a:ext cx="9481633" cy="2554545"/>
          </a:xfrm>
          <a:prstGeom prst="rect">
            <a:avLst/>
          </a:prstGeom>
        </p:spPr>
        <p:txBody>
          <a:bodyPr wrap="square" anchor="t">
            <a:spAutoFit/>
          </a:bodyPr>
          <a:lstStyle/>
          <a:p>
            <a:r>
              <a:rPr lang="en" sz="4000" dirty="0">
                <a:solidFill>
                  <a:schemeClr val="tx2"/>
                </a:solidFill>
                <a:ea typeface="Helvetica Neue"/>
                <a:cs typeface="Calibri Light"/>
                <a:sym typeface="Helvetica Neue"/>
              </a:rPr>
              <a:t>Perpetua </a:t>
            </a:r>
            <a:r>
              <a:rPr lang="en-US" sz="4000" dirty="0">
                <a:solidFill>
                  <a:schemeClr val="tx2"/>
                </a:solidFill>
                <a:ea typeface="Helvetica Neue"/>
                <a:cs typeface="Calibri Light"/>
                <a:sym typeface="Helvetica Neue"/>
              </a:rPr>
              <a:t>es una</a:t>
            </a:r>
            <a:r>
              <a:rPr lang="en" sz="4000" dirty="0">
                <a:solidFill>
                  <a:schemeClr val="tx2"/>
                </a:solidFill>
                <a:ea typeface="Helvetica Neue"/>
                <a:cs typeface="Calibri Light"/>
                <a:sym typeface="Helvetica Neue"/>
              </a:rPr>
              <a:t> </a:t>
            </a:r>
            <a:r>
              <a:rPr lang="en" sz="4000" b="1" dirty="0">
                <a:solidFill>
                  <a:srgbClr val="80BC00"/>
                </a:solidFill>
                <a:ea typeface="Helvetica Neue"/>
                <a:cs typeface="Calibri Light"/>
                <a:sym typeface="Helvetica Neue"/>
              </a:rPr>
              <a:t>platform</a:t>
            </a:r>
            <a:r>
              <a:rPr lang="en-US" sz="4000" b="1" dirty="0">
                <a:solidFill>
                  <a:srgbClr val="80BC00"/>
                </a:solidFill>
                <a:ea typeface="Helvetica Neue"/>
                <a:cs typeface="Calibri Light"/>
                <a:sym typeface="Helvetica Neue"/>
              </a:rPr>
              <a:t>a </a:t>
            </a:r>
            <a:r>
              <a:rPr lang="en-US" sz="4000" b="1" dirty="0" err="1">
                <a:solidFill>
                  <a:srgbClr val="80BC00"/>
                </a:solidFill>
                <a:ea typeface="Helvetica Neue"/>
                <a:cs typeface="Calibri Light"/>
                <a:sym typeface="Helvetica Neue"/>
              </a:rPr>
              <a:t>centralizada</a:t>
            </a:r>
            <a:r>
              <a:rPr lang="en-US" sz="4000" b="1" dirty="0">
                <a:solidFill>
                  <a:srgbClr val="80BC00"/>
                </a:solidFill>
                <a:ea typeface="Helvetica Neue"/>
                <a:cs typeface="Calibri Light"/>
                <a:sym typeface="Helvetica Neue"/>
              </a:rPr>
              <a:t> </a:t>
            </a:r>
            <a:r>
              <a:rPr lang="en" sz="4000" b="1" dirty="0">
                <a:solidFill>
                  <a:srgbClr val="80BC00"/>
                </a:solidFill>
                <a:ea typeface="Helvetica Neue"/>
                <a:cs typeface="Calibri Light"/>
                <a:sym typeface="Helvetica Neue"/>
              </a:rPr>
              <a:t> </a:t>
            </a:r>
            <a:r>
              <a:rPr lang="es-ES" sz="4000" dirty="0">
                <a:solidFill>
                  <a:schemeClr val="tx2"/>
                </a:solidFill>
                <a:ea typeface="Helvetica Neue"/>
                <a:cs typeface="Calibri Light"/>
                <a:sym typeface="Helvetica Neue"/>
              </a:rPr>
              <a:t>para la gestión a largo plazo y la preservación digital de los resultados de la investigación</a:t>
            </a:r>
            <a:endParaRPr lang="en-US" sz="4000" dirty="0">
              <a:solidFill>
                <a:schemeClr val="tx2"/>
              </a:solidFill>
              <a:cs typeface="Calibri Light"/>
            </a:endParaRPr>
          </a:p>
        </p:txBody>
      </p:sp>
      <p:sp>
        <p:nvSpPr>
          <p:cNvPr id="5" name="Title 1">
            <a:extLst>
              <a:ext uri="{FF2B5EF4-FFF2-40B4-BE49-F238E27FC236}">
                <a16:creationId xmlns:a16="http://schemas.microsoft.com/office/drawing/2014/main" id="{E6B053B2-7252-D548-8C07-924BB6848B05}"/>
              </a:ext>
            </a:extLst>
          </p:cNvPr>
          <p:cNvSpPr>
            <a:spLocks noGrp="1"/>
          </p:cNvSpPr>
          <p:nvPr>
            <p:ph type="title"/>
          </p:nvPr>
        </p:nvSpPr>
        <p:spPr>
          <a:xfrm>
            <a:off x="839788" y="475129"/>
            <a:ext cx="10515600" cy="1018977"/>
          </a:xfrm>
        </p:spPr>
        <p:txBody>
          <a:bodyPr/>
          <a:lstStyle/>
          <a:p>
            <a:r>
              <a:rPr lang="en-US" sz="3600" b="1" dirty="0">
                <a:solidFill>
                  <a:schemeClr val="bg1"/>
                </a:solidFill>
              </a:rPr>
              <a:t>Perpetua</a:t>
            </a:r>
            <a:endParaRPr lang="en-US" sz="2400" b="1" dirty="0">
              <a:solidFill>
                <a:schemeClr val="bg1"/>
              </a:solidFill>
            </a:endParaRPr>
          </a:p>
        </p:txBody>
      </p:sp>
    </p:spTree>
    <p:extLst>
      <p:ext uri="{BB962C8B-B14F-4D97-AF65-F5344CB8AC3E}">
        <p14:creationId xmlns:p14="http://schemas.microsoft.com/office/powerpoint/2010/main" val="570492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33F2CE0-CECC-7146-9758-07CED1DFBB56}"/>
              </a:ext>
            </a:extLst>
          </p:cNvPr>
          <p:cNvSpPr/>
          <p:nvPr/>
        </p:nvSpPr>
        <p:spPr>
          <a:xfrm>
            <a:off x="0" y="0"/>
            <a:ext cx="12192000" cy="207617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3" name="Title 1">
            <a:extLst>
              <a:ext uri="{FF2B5EF4-FFF2-40B4-BE49-F238E27FC236}">
                <a16:creationId xmlns:a16="http://schemas.microsoft.com/office/drawing/2014/main" id="{855F8BF3-A13B-934D-A9E3-B344E5B9F515}"/>
              </a:ext>
            </a:extLst>
          </p:cNvPr>
          <p:cNvSpPr txBox="1">
            <a:spLocks/>
          </p:cNvSpPr>
          <p:nvPr/>
        </p:nvSpPr>
        <p:spPr>
          <a:xfrm>
            <a:off x="839788" y="475129"/>
            <a:ext cx="10299912" cy="1018977"/>
          </a:xfrm>
          <a:prstGeom prst="rect">
            <a:avLst/>
          </a:prstGeom>
        </p:spPr>
        <p:txBody>
          <a:bodyPr vert="horz" lIns="91440" tIns="45720" rIns="91440" bIns="45720" rtlCol="0" anchor="t">
            <a:noAutofit/>
          </a:bodyPr>
          <a:lstStyle>
            <a:lvl1pPr algn="l" defTabSz="914400" rtl="0" eaLnBrk="1" latinLnBrk="0" hangingPunct="1">
              <a:lnSpc>
                <a:spcPct val="110000"/>
              </a:lnSpc>
              <a:spcBef>
                <a:spcPct val="0"/>
              </a:spcBef>
              <a:buNone/>
              <a:defRPr sz="3200" b="0" kern="1200">
                <a:solidFill>
                  <a:schemeClr val="accent1"/>
                </a:solidFill>
                <a:latin typeface="+mj-lt"/>
                <a:ea typeface="+mj-ea"/>
                <a:cs typeface="+mj-cs"/>
              </a:defRPr>
            </a:lvl1pPr>
          </a:lstStyle>
          <a:p>
            <a:r>
              <a:rPr lang="en-US" sz="3600" b="1" dirty="0" err="1">
                <a:solidFill>
                  <a:schemeClr val="bg1"/>
                </a:solidFill>
              </a:rPr>
              <a:t>Soluciones</a:t>
            </a:r>
            <a:r>
              <a:rPr lang="en-US" sz="3600" b="1" dirty="0">
                <a:solidFill>
                  <a:schemeClr val="bg1"/>
                </a:solidFill>
              </a:rPr>
              <a:t> para la </a:t>
            </a:r>
            <a:r>
              <a:rPr lang="en-US" sz="3600" b="1" dirty="0" err="1">
                <a:solidFill>
                  <a:schemeClr val="bg1"/>
                </a:solidFill>
              </a:rPr>
              <a:t>investigaci</a:t>
            </a:r>
            <a:r>
              <a:rPr lang="en-US" sz="3600" b="1" dirty="0" err="1">
                <a:solidFill>
                  <a:schemeClr val="bg1"/>
                </a:solidFill>
                <a:latin typeface="Arial" panose="020B0604020202020204" pitchFamily="34" charset="0"/>
                <a:cs typeface="Arial" panose="020B0604020202020204" pitchFamily="34" charset="0"/>
              </a:rPr>
              <a:t>ón</a:t>
            </a:r>
            <a:endParaRPr lang="en-US" sz="2400" b="1" dirty="0">
              <a:solidFill>
                <a:schemeClr val="bg1"/>
              </a:solidFill>
            </a:endParaRPr>
          </a:p>
        </p:txBody>
      </p:sp>
      <p:pic>
        <p:nvPicPr>
          <p:cNvPr id="5" name="Picture 4">
            <a:extLst>
              <a:ext uri="{FF2B5EF4-FFF2-40B4-BE49-F238E27FC236}">
                <a16:creationId xmlns:a16="http://schemas.microsoft.com/office/drawing/2014/main" id="{60552158-E044-EE49-AE54-6FAC680DE1DA}"/>
              </a:ext>
            </a:extLst>
          </p:cNvPr>
          <p:cNvPicPr>
            <a:picLocks noChangeAspect="1"/>
          </p:cNvPicPr>
          <p:nvPr/>
        </p:nvPicPr>
        <p:blipFill>
          <a:blip r:embed="rId2"/>
          <a:stretch>
            <a:fillRect/>
          </a:stretch>
        </p:blipFill>
        <p:spPr>
          <a:xfrm>
            <a:off x="-130785" y="3725037"/>
            <a:ext cx="2424009" cy="1776373"/>
          </a:xfrm>
          <a:prstGeom prst="rect">
            <a:avLst/>
          </a:prstGeom>
        </p:spPr>
      </p:pic>
      <p:pic>
        <p:nvPicPr>
          <p:cNvPr id="6" name="Picture 5">
            <a:extLst>
              <a:ext uri="{FF2B5EF4-FFF2-40B4-BE49-F238E27FC236}">
                <a16:creationId xmlns:a16="http://schemas.microsoft.com/office/drawing/2014/main" id="{A40FA57E-538F-B347-AC49-1972E8A2D136}"/>
              </a:ext>
            </a:extLst>
          </p:cNvPr>
          <p:cNvPicPr>
            <a:picLocks noChangeAspect="1"/>
          </p:cNvPicPr>
          <p:nvPr/>
        </p:nvPicPr>
        <p:blipFill>
          <a:blip r:embed="rId3"/>
          <a:stretch>
            <a:fillRect/>
          </a:stretch>
        </p:blipFill>
        <p:spPr>
          <a:xfrm>
            <a:off x="1011219" y="2427300"/>
            <a:ext cx="1282005" cy="736287"/>
          </a:xfrm>
          <a:prstGeom prst="rect">
            <a:avLst/>
          </a:prstGeom>
        </p:spPr>
      </p:pic>
      <p:pic>
        <p:nvPicPr>
          <p:cNvPr id="7" name="Picture 6">
            <a:extLst>
              <a:ext uri="{FF2B5EF4-FFF2-40B4-BE49-F238E27FC236}">
                <a16:creationId xmlns:a16="http://schemas.microsoft.com/office/drawing/2014/main" id="{25DB8A6B-9E1A-204D-8C7A-AB20B1F1B181}"/>
              </a:ext>
            </a:extLst>
          </p:cNvPr>
          <p:cNvPicPr>
            <a:picLocks noChangeAspect="1"/>
          </p:cNvPicPr>
          <p:nvPr/>
        </p:nvPicPr>
        <p:blipFill>
          <a:blip r:embed="rId4"/>
          <a:stretch>
            <a:fillRect/>
          </a:stretch>
        </p:blipFill>
        <p:spPr>
          <a:xfrm>
            <a:off x="510713" y="3514708"/>
            <a:ext cx="2283015" cy="339272"/>
          </a:xfrm>
          <a:prstGeom prst="rect">
            <a:avLst/>
          </a:prstGeom>
        </p:spPr>
      </p:pic>
      <p:sp>
        <p:nvSpPr>
          <p:cNvPr id="9" name="Rectangle 8">
            <a:extLst>
              <a:ext uri="{FF2B5EF4-FFF2-40B4-BE49-F238E27FC236}">
                <a16:creationId xmlns:a16="http://schemas.microsoft.com/office/drawing/2014/main" id="{CC24E505-9E43-6C47-896D-B84A968FD8FD}"/>
              </a:ext>
            </a:extLst>
          </p:cNvPr>
          <p:cNvSpPr/>
          <p:nvPr/>
        </p:nvSpPr>
        <p:spPr>
          <a:xfrm>
            <a:off x="3180581" y="2551308"/>
            <a:ext cx="832366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mj-lt"/>
                <a:ea typeface="+mn-ea"/>
                <a:cs typeface="Calibri" panose="020F0502020204030204" pitchFamily="34" charset="0"/>
              </a:rPr>
              <a:t>Crea</a:t>
            </a:r>
            <a:r>
              <a:rPr lang="en-US" sz="2800" dirty="0">
                <a:solidFill>
                  <a:srgbClr val="000000"/>
                </a:solidFill>
                <a:latin typeface="+mj-lt"/>
                <a:cs typeface="Calibri" panose="020F0502020204030204" pitchFamily="34" charset="0"/>
              </a:rPr>
              <a:t>, </a:t>
            </a:r>
            <a:r>
              <a:rPr lang="en-US" sz="2800" dirty="0" err="1">
                <a:solidFill>
                  <a:srgbClr val="000000"/>
                </a:solidFill>
                <a:latin typeface="+mj-lt"/>
                <a:cs typeface="Calibri" panose="020F0502020204030204" pitchFamily="34" charset="0"/>
              </a:rPr>
              <a:t>gestional</a:t>
            </a:r>
            <a:r>
              <a:rPr lang="en-US" sz="2800" dirty="0">
                <a:solidFill>
                  <a:srgbClr val="000000"/>
                </a:solidFill>
                <a:latin typeface="+mj-lt"/>
                <a:cs typeface="Calibri" panose="020F0502020204030204" pitchFamily="34" charset="0"/>
              </a:rPr>
              <a:t> y </a:t>
            </a:r>
            <a:r>
              <a:rPr lang="en-US" sz="2800" dirty="0" err="1">
                <a:solidFill>
                  <a:srgbClr val="000000"/>
                </a:solidFill>
                <a:latin typeface="+mj-lt"/>
                <a:cs typeface="Calibri" panose="020F0502020204030204" pitchFamily="34" charset="0"/>
              </a:rPr>
              <a:t>comparte</a:t>
            </a:r>
            <a:r>
              <a:rPr lang="en-US" sz="2800" dirty="0">
                <a:solidFill>
                  <a:srgbClr val="000000"/>
                </a:solidFill>
                <a:latin typeface="+mj-lt"/>
                <a:cs typeface="Calibri" panose="020F0502020204030204" pitchFamily="34" charset="0"/>
              </a:rPr>
              <a:t> </a:t>
            </a:r>
            <a:r>
              <a:rPr lang="en-US" sz="2800" b="1" i="1" dirty="0" err="1">
                <a:solidFill>
                  <a:srgbClr val="000000"/>
                </a:solidFill>
                <a:latin typeface="+mj-lt"/>
                <a:cs typeface="Calibri" panose="020F0502020204030204" pitchFamily="34" charset="0"/>
              </a:rPr>
              <a:t>código</a:t>
            </a:r>
            <a:r>
              <a:rPr lang="en-US" sz="2800" b="1" i="1" dirty="0">
                <a:solidFill>
                  <a:srgbClr val="000000"/>
                </a:solidFill>
                <a:latin typeface="+mj-lt"/>
                <a:cs typeface="Calibri" panose="020F0502020204030204" pitchFamily="34" charset="0"/>
              </a:rPr>
              <a:t> y </a:t>
            </a:r>
            <a:r>
              <a:rPr lang="en-US" sz="2800" b="1" i="1" dirty="0" err="1">
                <a:solidFill>
                  <a:srgbClr val="000000"/>
                </a:solidFill>
                <a:latin typeface="+mj-lt"/>
                <a:cs typeface="Calibri" panose="020F0502020204030204" pitchFamily="34" charset="0"/>
              </a:rPr>
              <a:t>datos</a:t>
            </a:r>
            <a:endParaRPr lang="en-US" sz="2800" b="1" i="1" dirty="0">
              <a:solidFill>
                <a:srgbClr val="000000"/>
              </a:solidFill>
              <a:latin typeface="+mj-lt"/>
              <a:cs typeface="Calibri" panose="020F0502020204030204" pitchFamily="34" charset="0"/>
            </a:endParaRPr>
          </a:p>
        </p:txBody>
      </p:sp>
      <p:sp>
        <p:nvSpPr>
          <p:cNvPr id="10" name="Rectangle 9">
            <a:extLst>
              <a:ext uri="{FF2B5EF4-FFF2-40B4-BE49-F238E27FC236}">
                <a16:creationId xmlns:a16="http://schemas.microsoft.com/office/drawing/2014/main" id="{EABA0240-DD4D-7541-A2A6-F32F1362259B}"/>
              </a:ext>
            </a:extLst>
          </p:cNvPr>
          <p:cNvSpPr/>
          <p:nvPr/>
        </p:nvSpPr>
        <p:spPr>
          <a:xfrm>
            <a:off x="3173234" y="3306028"/>
            <a:ext cx="9018766" cy="523220"/>
          </a:xfrm>
          <a:prstGeom prst="rect">
            <a:avLst/>
          </a:prstGeom>
        </p:spPr>
        <p:txBody>
          <a:bodyPr wrap="square">
            <a:spAutoFit/>
          </a:bodyPr>
          <a:lstStyle/>
          <a:p>
            <a:pPr lvl="0">
              <a:defRPr/>
            </a:pPr>
            <a:r>
              <a:rPr lang="en-US" sz="2800" dirty="0" err="1">
                <a:solidFill>
                  <a:srgbClr val="000000"/>
                </a:solidFill>
                <a:cs typeface="Calibri" panose="020F0502020204030204" pitchFamily="34" charset="0"/>
              </a:rPr>
              <a:t>Crea</a:t>
            </a:r>
            <a:r>
              <a:rPr lang="en-US" sz="2800" dirty="0">
                <a:solidFill>
                  <a:srgbClr val="000000"/>
                </a:solidFill>
                <a:cs typeface="Calibri" panose="020F0502020204030204" pitchFamily="34" charset="0"/>
              </a:rPr>
              <a:t>, </a:t>
            </a:r>
            <a:r>
              <a:rPr lang="en-US" sz="2800" dirty="0" err="1">
                <a:solidFill>
                  <a:srgbClr val="000000"/>
                </a:solidFill>
                <a:cs typeface="Calibri" panose="020F0502020204030204" pitchFamily="34" charset="0"/>
              </a:rPr>
              <a:t>gestional</a:t>
            </a:r>
            <a:r>
              <a:rPr lang="en-US" sz="2800" dirty="0">
                <a:solidFill>
                  <a:srgbClr val="000000"/>
                </a:solidFill>
                <a:cs typeface="Calibri" panose="020F0502020204030204" pitchFamily="34" charset="0"/>
              </a:rPr>
              <a:t> y </a:t>
            </a:r>
            <a:r>
              <a:rPr lang="en-US" sz="2800" dirty="0" err="1">
                <a:solidFill>
                  <a:srgbClr val="000000"/>
                </a:solidFill>
                <a:cs typeface="Calibri" panose="020F0502020204030204" pitchFamily="34" charset="0"/>
              </a:rPr>
              <a:t>comparte</a:t>
            </a:r>
            <a:r>
              <a:rPr lang="en-US" sz="2800" dirty="0">
                <a:solidFill>
                  <a:srgbClr val="000000"/>
                </a:solidFill>
                <a:cs typeface="Calibri" panose="020F0502020204030204" pitchFamily="34" charset="0"/>
              </a:rPr>
              <a:t> </a:t>
            </a:r>
            <a:r>
              <a:rPr lang="en-US" sz="2800" b="1" i="1" dirty="0" err="1">
                <a:solidFill>
                  <a:srgbClr val="000000"/>
                </a:solidFill>
                <a:latin typeface="+mj-lt"/>
                <a:cs typeface="Calibri" panose="020F0502020204030204" pitchFamily="34" charset="0"/>
                <a:sym typeface="Helvetica Neue Light"/>
              </a:rPr>
              <a:t>métodos</a:t>
            </a:r>
            <a:r>
              <a:rPr lang="en-US" sz="2800" b="1" i="1" dirty="0">
                <a:solidFill>
                  <a:srgbClr val="000000"/>
                </a:solidFill>
                <a:latin typeface="+mj-lt"/>
                <a:cs typeface="Calibri" panose="020F0502020204030204" pitchFamily="34" charset="0"/>
                <a:sym typeface="Helvetica Neue Light"/>
              </a:rPr>
              <a:t> de </a:t>
            </a:r>
            <a:r>
              <a:rPr lang="en-US" sz="2800" b="1" i="1" dirty="0" err="1">
                <a:solidFill>
                  <a:srgbClr val="000000"/>
                </a:solidFill>
                <a:latin typeface="+mj-lt"/>
                <a:cs typeface="Calibri" panose="020F0502020204030204" pitchFamily="34" charset="0"/>
                <a:sym typeface="Helvetica Neue Light"/>
              </a:rPr>
              <a:t>investigaci</a:t>
            </a:r>
            <a:r>
              <a:rPr lang="en-US" sz="2800" b="1" i="1" dirty="0" err="1">
                <a:solidFill>
                  <a:srgbClr val="000000"/>
                </a:solidFill>
                <a:latin typeface="Arial" panose="020B0604020202020204" pitchFamily="34" charset="0"/>
                <a:cs typeface="Arial" panose="020B0604020202020204" pitchFamily="34" charset="0"/>
                <a:sym typeface="Helvetica Neue Light"/>
              </a:rPr>
              <a:t>ón</a:t>
            </a:r>
            <a:endParaRPr kumimoji="0" lang="en-US" sz="2800" b="1" i="1" u="none" strike="noStrike" kern="1200" cap="none" spc="0" normalizeH="0" baseline="0" noProof="0" dirty="0">
              <a:ln>
                <a:noFill/>
              </a:ln>
              <a:solidFill>
                <a:srgbClr val="000000"/>
              </a:solidFill>
              <a:effectLst/>
              <a:uLnTx/>
              <a:uFillTx/>
              <a:latin typeface="+mj-lt"/>
              <a:ea typeface="+mn-ea"/>
              <a:cs typeface="Calibri" panose="020F0502020204030204" pitchFamily="34" charset="0"/>
            </a:endParaRPr>
          </a:p>
        </p:txBody>
      </p:sp>
      <p:sp>
        <p:nvSpPr>
          <p:cNvPr id="11" name="Rectangle 10">
            <a:extLst>
              <a:ext uri="{FF2B5EF4-FFF2-40B4-BE49-F238E27FC236}">
                <a16:creationId xmlns:a16="http://schemas.microsoft.com/office/drawing/2014/main" id="{B09CED90-C920-C446-9DE7-6B9EECFC73CE}"/>
              </a:ext>
            </a:extLst>
          </p:cNvPr>
          <p:cNvSpPr/>
          <p:nvPr/>
        </p:nvSpPr>
        <p:spPr>
          <a:xfrm>
            <a:off x="3212989" y="4105393"/>
            <a:ext cx="8140663"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srgbClr val="000000"/>
                </a:solidFill>
                <a:latin typeface="Calibri" panose="020F0502020204030204" pitchFamily="34" charset="0"/>
                <a:cs typeface="Calibri" panose="020F0502020204030204" pitchFamily="34" charset="0"/>
              </a:rPr>
              <a:t>Archiva</a:t>
            </a:r>
            <a:r>
              <a:rPr lang="en-US" sz="3200" dirty="0">
                <a:solidFill>
                  <a:srgbClr val="000000"/>
                </a:solidFill>
                <a:latin typeface="Calibri" panose="020F0502020204030204" pitchFamily="34" charset="0"/>
                <a:cs typeface="Calibri" panose="020F0502020204030204" pitchFamily="34" charset="0"/>
              </a:rPr>
              <a:t>,</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preserva</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y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descubre</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los </a:t>
            </a:r>
            <a:r>
              <a:rPr lang="en-US" sz="2800" b="1" i="1" dirty="0" err="1">
                <a:solidFill>
                  <a:srgbClr val="000000"/>
                </a:solidFill>
                <a:latin typeface="+mj-lt"/>
                <a:cs typeface="Calibri" panose="020F0502020204030204" pitchFamily="34" charset="0"/>
              </a:rPr>
              <a:t>resultados</a:t>
            </a:r>
            <a:r>
              <a:rPr lang="en-US" sz="2800" b="1" i="1" dirty="0">
                <a:solidFill>
                  <a:srgbClr val="000000"/>
                </a:solidFill>
                <a:latin typeface="+mj-lt"/>
                <a:cs typeface="Calibri" panose="020F0502020204030204" pitchFamily="34" charset="0"/>
              </a:rPr>
              <a:t> de la </a:t>
            </a:r>
            <a:r>
              <a:rPr lang="en-US" sz="2800" b="1" i="1" dirty="0" err="1">
                <a:solidFill>
                  <a:srgbClr val="000000"/>
                </a:solidFill>
                <a:latin typeface="+mj-lt"/>
                <a:cs typeface="Calibri" panose="020F0502020204030204" pitchFamily="34" charset="0"/>
              </a:rPr>
              <a:t>investigación</a:t>
            </a:r>
            <a:endParaRPr lang="en-US" sz="2800" b="1" i="1" dirty="0">
              <a:solidFill>
                <a:srgbClr val="000000"/>
              </a:solidFill>
              <a:latin typeface="+mj-lt"/>
              <a:cs typeface="Calibri" panose="020F0502020204030204" pitchFamily="34" charset="0"/>
            </a:endParaRPr>
          </a:p>
        </p:txBody>
      </p:sp>
      <p:pic>
        <p:nvPicPr>
          <p:cNvPr id="14" name="Shape 1004">
            <a:extLst>
              <a:ext uri="{FF2B5EF4-FFF2-40B4-BE49-F238E27FC236}">
                <a16:creationId xmlns:a16="http://schemas.microsoft.com/office/drawing/2014/main" id="{59103D6D-9091-9D4A-AB5A-1CF88266549C}"/>
              </a:ext>
            </a:extLst>
          </p:cNvPr>
          <p:cNvPicPr preferRelativeResize="0"/>
          <p:nvPr/>
        </p:nvPicPr>
        <p:blipFill rotWithShape="1">
          <a:blip r:embed="rId5">
            <a:alphaModFix/>
          </a:blip>
          <a:srcRect/>
          <a:stretch/>
        </p:blipFill>
        <p:spPr>
          <a:xfrm>
            <a:off x="1160312" y="5292509"/>
            <a:ext cx="1262084" cy="1191985"/>
          </a:xfrm>
          <a:prstGeom prst="rect">
            <a:avLst/>
          </a:prstGeom>
          <a:noFill/>
          <a:ln>
            <a:noFill/>
          </a:ln>
        </p:spPr>
      </p:pic>
      <p:sp>
        <p:nvSpPr>
          <p:cNvPr id="15" name="Rectangle 14">
            <a:extLst>
              <a:ext uri="{FF2B5EF4-FFF2-40B4-BE49-F238E27FC236}">
                <a16:creationId xmlns:a16="http://schemas.microsoft.com/office/drawing/2014/main" id="{D5F297E4-2A92-1B4D-893E-2003FFD93127}"/>
              </a:ext>
            </a:extLst>
          </p:cNvPr>
          <p:cNvSpPr/>
          <p:nvPr/>
        </p:nvSpPr>
        <p:spPr>
          <a:xfrm>
            <a:off x="3212988" y="5381248"/>
            <a:ext cx="8140663" cy="1077218"/>
          </a:xfrm>
          <a:prstGeom prst="rect">
            <a:avLst/>
          </a:prstGeom>
        </p:spPr>
        <p:txBody>
          <a:bodyPr wrap="square">
            <a:spAutoFit/>
          </a:bodyPr>
          <a:lstStyle/>
          <a:p>
            <a:pPr lvl="0">
              <a:defRPr/>
            </a:pPr>
            <a:r>
              <a:rPr lang="en-US" sz="3200" dirty="0" err="1">
                <a:solidFill>
                  <a:srgbClr val="000000"/>
                </a:solidFill>
                <a:latin typeface="Calibri" panose="020F0502020204030204" pitchFamily="34" charset="0"/>
                <a:cs typeface="Calibri" panose="020F0502020204030204" pitchFamily="34" charset="0"/>
              </a:rPr>
              <a:t>Gestiona</a:t>
            </a:r>
            <a:r>
              <a:rPr lang="en-US" sz="3200" dirty="0">
                <a:solidFill>
                  <a:srgbClr val="000000"/>
                </a:solidFill>
                <a:latin typeface="Calibri" panose="020F0502020204030204" pitchFamily="34" charset="0"/>
                <a:cs typeface="Calibri" panose="020F0502020204030204" pitchFamily="34" charset="0"/>
              </a:rPr>
              <a:t> los </a:t>
            </a:r>
            <a:r>
              <a:rPr lang="en-US" sz="3200" b="1" i="1" dirty="0" err="1">
                <a:solidFill>
                  <a:srgbClr val="000000"/>
                </a:solidFill>
                <a:cs typeface="Calibri" panose="020F0502020204030204" pitchFamily="34" charset="0"/>
              </a:rPr>
              <a:t>resultados</a:t>
            </a:r>
            <a:r>
              <a:rPr lang="en-US" sz="3200" b="1" i="1" dirty="0">
                <a:solidFill>
                  <a:srgbClr val="000000"/>
                </a:solidFill>
                <a:cs typeface="Calibri" panose="020F0502020204030204" pitchFamily="34" charset="0"/>
              </a:rPr>
              <a:t> de la </a:t>
            </a:r>
            <a:r>
              <a:rPr lang="en-US" sz="3200" b="1" i="1" dirty="0" err="1">
                <a:solidFill>
                  <a:srgbClr val="000000"/>
                </a:solidFill>
                <a:cs typeface="Calibri" panose="020F0502020204030204" pitchFamily="34" charset="0"/>
              </a:rPr>
              <a:t>investigación</a:t>
            </a:r>
            <a:r>
              <a:rPr lang="en-US" sz="3200" b="1" i="1" dirty="0">
                <a:solidFill>
                  <a:srgbClr val="000000"/>
                </a:solidFill>
                <a:cs typeface="Calibri" panose="020F0502020204030204" pitchFamily="34" charset="0"/>
              </a:rPr>
              <a:t> </a:t>
            </a:r>
            <a:r>
              <a:rPr kumimoji="0" lang="en-US" sz="320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lang="en-US" sz="3200" dirty="0" err="1">
                <a:solidFill>
                  <a:srgbClr val="000000"/>
                </a:solidFill>
                <a:latin typeface="Calibri" panose="020F0502020204030204" pitchFamily="34" charset="0"/>
                <a:cs typeface="Calibri" panose="020F0502020204030204" pitchFamily="34" charset="0"/>
              </a:rPr>
              <a:t>en</a:t>
            </a:r>
            <a:r>
              <a:rPr lang="en-US" sz="3200" dirty="0">
                <a:solidFill>
                  <a:srgbClr val="000000"/>
                </a:solidFill>
                <a:latin typeface="Calibri" panose="020F0502020204030204" pitchFamily="34" charset="0"/>
                <a:cs typeface="Calibri" panose="020F0502020204030204" pitchFamily="34" charset="0"/>
              </a:rPr>
              <a:t> una </a:t>
            </a:r>
            <a:r>
              <a:rPr lang="en-US" sz="3200" dirty="0" err="1">
                <a:solidFill>
                  <a:srgbClr val="000000"/>
                </a:solidFill>
                <a:latin typeface="Calibri" panose="020F0502020204030204" pitchFamily="34" charset="0"/>
                <a:cs typeface="Calibri" panose="020F0502020204030204" pitchFamily="34" charset="0"/>
              </a:rPr>
              <a:t>plataforma</a:t>
            </a:r>
            <a:r>
              <a:rPr lang="en-US" sz="3200" dirty="0">
                <a:solidFill>
                  <a:srgbClr val="000000"/>
                </a:solidFill>
                <a:latin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cs typeface="Calibri" panose="020F0502020204030204" pitchFamily="34" charset="0"/>
              </a:rPr>
              <a:t>unificada</a:t>
            </a:r>
            <a:endParaRPr kumimoji="0" lang="en-US" sz="320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16" name="Picture 2" descr="Image result for ebsco discovery service">
            <a:extLst>
              <a:ext uri="{FF2B5EF4-FFF2-40B4-BE49-F238E27FC236}">
                <a16:creationId xmlns:a16="http://schemas.microsoft.com/office/drawing/2014/main" id="{6F040C66-721B-40FE-B3A8-27E9B4F13E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74830" y="4215195"/>
            <a:ext cx="1565961" cy="597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769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0DC7E1-0D91-4A26-82B0-B237D01E1A1A}"/>
              </a:ext>
            </a:extLst>
          </p:cNvPr>
          <p:cNvPicPr>
            <a:picLocks noChangeAspect="1"/>
          </p:cNvPicPr>
          <p:nvPr/>
        </p:nvPicPr>
        <p:blipFill>
          <a:blip r:embed="rId2"/>
          <a:stretch>
            <a:fillRect/>
          </a:stretch>
        </p:blipFill>
        <p:spPr>
          <a:xfrm>
            <a:off x="307346" y="4128946"/>
            <a:ext cx="11577307" cy="2387600"/>
          </a:xfrm>
          <a:prstGeom prst="rect">
            <a:avLst/>
          </a:prstGeom>
        </p:spPr>
      </p:pic>
      <p:sp>
        <p:nvSpPr>
          <p:cNvPr id="10" name="Title 9">
            <a:extLst>
              <a:ext uri="{FF2B5EF4-FFF2-40B4-BE49-F238E27FC236}">
                <a16:creationId xmlns:a16="http://schemas.microsoft.com/office/drawing/2014/main" id="{E93EF040-2868-43C0-ACF3-EE54753BF8C7}"/>
              </a:ext>
            </a:extLst>
          </p:cNvPr>
          <p:cNvSpPr>
            <a:spLocks noGrp="1"/>
          </p:cNvSpPr>
          <p:nvPr>
            <p:ph type="ctrTitle"/>
          </p:nvPr>
        </p:nvSpPr>
        <p:spPr/>
        <p:txBody>
          <a:bodyPr/>
          <a:lstStyle/>
          <a:p>
            <a:r>
              <a:rPr lang="en-US" dirty="0"/>
              <a:t>¿</a:t>
            </a:r>
            <a:r>
              <a:rPr lang="en-US" dirty="0" err="1"/>
              <a:t>preguntas</a:t>
            </a:r>
            <a:r>
              <a:rPr lang="en-US" dirty="0"/>
              <a:t>?</a:t>
            </a:r>
          </a:p>
        </p:txBody>
      </p:sp>
      <p:sp>
        <p:nvSpPr>
          <p:cNvPr id="3" name="Rectangle 2">
            <a:extLst>
              <a:ext uri="{FF2B5EF4-FFF2-40B4-BE49-F238E27FC236}">
                <a16:creationId xmlns:a16="http://schemas.microsoft.com/office/drawing/2014/main" id="{013F2BEF-911E-4544-A8D2-147DCEA15410}"/>
              </a:ext>
            </a:extLst>
          </p:cNvPr>
          <p:cNvSpPr/>
          <p:nvPr/>
        </p:nvSpPr>
        <p:spPr>
          <a:xfrm>
            <a:off x="5111292" y="4354907"/>
            <a:ext cx="2006600" cy="563848"/>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white"/>
                </a:solidFill>
                <a:latin typeface="Arial" panose="020B0604020202020204"/>
              </a:rPr>
              <a:t>¡Gracias!</a:t>
            </a: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9" name="Picture 8">
            <a:extLst>
              <a:ext uri="{FF2B5EF4-FFF2-40B4-BE49-F238E27FC236}">
                <a16:creationId xmlns:a16="http://schemas.microsoft.com/office/drawing/2014/main" id="{D6D05DCD-C84A-4CC0-8742-8F5B3BEAC7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90536" y="985817"/>
            <a:ext cx="4210930" cy="894230"/>
          </a:xfrm>
          <a:prstGeom prst="rect">
            <a:avLst/>
          </a:prstGeom>
        </p:spPr>
      </p:pic>
    </p:spTree>
    <p:extLst>
      <p:ext uri="{BB962C8B-B14F-4D97-AF65-F5344CB8AC3E}">
        <p14:creationId xmlns:p14="http://schemas.microsoft.com/office/powerpoint/2010/main" val="2489264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080610-0038-B34D-A084-C95E5017A7F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200" t="7927" r="13600" b="28552"/>
          <a:stretch/>
        </p:blipFill>
        <p:spPr>
          <a:xfrm>
            <a:off x="4553578" y="150726"/>
            <a:ext cx="3366740" cy="6461291"/>
          </a:xfrm>
          <a:prstGeom prst="rect">
            <a:avLst/>
          </a:prstGeom>
          <a:ln>
            <a:solidFill>
              <a:schemeClr val="accent1"/>
            </a:solidFill>
          </a:ln>
        </p:spPr>
      </p:pic>
      <p:sp>
        <p:nvSpPr>
          <p:cNvPr id="2" name="Rectangle 1">
            <a:extLst>
              <a:ext uri="{FF2B5EF4-FFF2-40B4-BE49-F238E27FC236}">
                <a16:creationId xmlns:a16="http://schemas.microsoft.com/office/drawing/2014/main" id="{D5B9AAC5-90F9-CA48-B862-67024ADF473F}"/>
              </a:ext>
            </a:extLst>
          </p:cNvPr>
          <p:cNvSpPr/>
          <p:nvPr/>
        </p:nvSpPr>
        <p:spPr>
          <a:xfrm>
            <a:off x="0" y="-1"/>
            <a:ext cx="12192000" cy="6858001"/>
          </a:xfrm>
          <a:prstGeom prst="rect">
            <a:avLst/>
          </a:prstGeom>
          <a:solidFill>
            <a:schemeClr val="accent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pic>
        <p:nvPicPr>
          <p:cNvPr id="5" name="Picture 4">
            <a:extLst>
              <a:ext uri="{FF2B5EF4-FFF2-40B4-BE49-F238E27FC236}">
                <a16:creationId xmlns:a16="http://schemas.microsoft.com/office/drawing/2014/main" id="{FF167282-EF7A-1A41-B937-D02D2E6A560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200" t="25500" r="13600" b="45067"/>
          <a:stretch/>
        </p:blipFill>
        <p:spPr>
          <a:xfrm>
            <a:off x="4553577" y="1929653"/>
            <a:ext cx="3366857" cy="2998694"/>
          </a:xfrm>
          <a:prstGeom prst="rect">
            <a:avLst/>
          </a:prstGeom>
          <a:ln>
            <a:noFill/>
          </a:ln>
        </p:spPr>
      </p:pic>
    </p:spTree>
    <p:extLst>
      <p:ext uri="{BB962C8B-B14F-4D97-AF65-F5344CB8AC3E}">
        <p14:creationId xmlns:p14="http://schemas.microsoft.com/office/powerpoint/2010/main" val="780351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 presetClass="emph" presetSubtype="0" fill="hold" nodeType="withEffect">
                                  <p:stCondLst>
                                    <p:cond delay="0"/>
                                  </p:stCondLst>
                                  <p:childTnLst>
                                    <p:animScale>
                                      <p:cBhvr>
                                        <p:cTn id="9" dur="1000" fill="hold"/>
                                        <p:tgtEl>
                                          <p:spTgt spid="5"/>
                                        </p:tgtEl>
                                      </p:cBhvr>
                                      <p:by x="175000" y="17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080610-0038-B34D-A084-C95E5017A7F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22" r="-561" b="1122"/>
          <a:stretch/>
        </p:blipFill>
        <p:spPr>
          <a:xfrm>
            <a:off x="4267200" y="114300"/>
            <a:ext cx="4126284" cy="6629400"/>
          </a:xfrm>
          <a:prstGeom prst="rect">
            <a:avLst/>
          </a:prstGeom>
          <a:ln>
            <a:solidFill>
              <a:schemeClr val="accent1"/>
            </a:solidFill>
          </a:ln>
        </p:spPr>
      </p:pic>
      <p:sp>
        <p:nvSpPr>
          <p:cNvPr id="2" name="Rectangle 1">
            <a:extLst>
              <a:ext uri="{FF2B5EF4-FFF2-40B4-BE49-F238E27FC236}">
                <a16:creationId xmlns:a16="http://schemas.microsoft.com/office/drawing/2014/main" id="{D5B9AAC5-90F9-CA48-B862-67024ADF473F}"/>
              </a:ext>
            </a:extLst>
          </p:cNvPr>
          <p:cNvSpPr/>
          <p:nvPr/>
        </p:nvSpPr>
        <p:spPr>
          <a:xfrm>
            <a:off x="0" y="-1"/>
            <a:ext cx="12192000" cy="6858001"/>
          </a:xfrm>
          <a:prstGeom prst="rect">
            <a:avLst/>
          </a:prstGeom>
          <a:solidFill>
            <a:schemeClr val="accent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pic>
        <p:nvPicPr>
          <p:cNvPr id="6" name="Picture 5">
            <a:extLst>
              <a:ext uri="{FF2B5EF4-FFF2-40B4-BE49-F238E27FC236}">
                <a16:creationId xmlns:a16="http://schemas.microsoft.com/office/drawing/2014/main" id="{0F3F2B3B-5691-5046-A435-D211D9EDB50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66" t="31569" r="1266" b="44269"/>
          <a:stretch/>
        </p:blipFill>
        <p:spPr>
          <a:xfrm>
            <a:off x="4349142" y="2286000"/>
            <a:ext cx="3962400" cy="1600200"/>
          </a:xfrm>
          <a:prstGeom prst="rect">
            <a:avLst/>
          </a:prstGeom>
          <a:ln>
            <a:noFill/>
          </a:ln>
        </p:spPr>
      </p:pic>
    </p:spTree>
    <p:extLst>
      <p:ext uri="{BB962C8B-B14F-4D97-AF65-F5344CB8AC3E}">
        <p14:creationId xmlns:p14="http://schemas.microsoft.com/office/powerpoint/2010/main" val="2353964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 presetClass="emph" presetSubtype="0" fill="hold" nodeType="withEffect">
                                  <p:stCondLst>
                                    <p:cond delay="0"/>
                                  </p:stCondLst>
                                  <p:childTnLst>
                                    <p:animScale>
                                      <p:cBhvr>
                                        <p:cTn id="9" dur="2000" fill="hold"/>
                                        <p:tgtEl>
                                          <p:spTgt spid="6"/>
                                        </p:tgtEl>
                                      </p:cBhvr>
                                      <p:by x="175000" y="17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127A20B-A2B0-B74F-B25F-E2E3D89B03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1750" y="425450"/>
            <a:ext cx="9588500" cy="6007100"/>
          </a:xfrm>
          <a:prstGeom prst="rect">
            <a:avLst/>
          </a:prstGeom>
        </p:spPr>
      </p:pic>
      <p:sp>
        <p:nvSpPr>
          <p:cNvPr id="4" name="Title 3">
            <a:extLst>
              <a:ext uri="{FF2B5EF4-FFF2-40B4-BE49-F238E27FC236}">
                <a16:creationId xmlns:a16="http://schemas.microsoft.com/office/drawing/2014/main" id="{0023A16D-8E02-C544-B34B-4026CF61400A}"/>
              </a:ext>
            </a:extLst>
          </p:cNvPr>
          <p:cNvSpPr>
            <a:spLocks noGrp="1"/>
          </p:cNvSpPr>
          <p:nvPr>
            <p:ph type="ctrTitle"/>
          </p:nvPr>
        </p:nvSpPr>
        <p:spPr>
          <a:xfrm>
            <a:off x="1905000" y="4193633"/>
            <a:ext cx="8305800" cy="756005"/>
          </a:xfrm>
        </p:spPr>
        <p:txBody>
          <a:bodyPr/>
          <a:lstStyle/>
          <a:p>
            <a:pPr eaLnBrk="0" fontAlgn="base" hangingPunct="0">
              <a:spcAft>
                <a:spcPct val="0"/>
              </a:spcAft>
              <a:defRPr/>
            </a:pPr>
            <a:r>
              <a:rPr lang="es-ES" sz="2400" dirty="0">
                <a:ea typeface="ＭＳ Ｐゴシック" charset="-128"/>
                <a:cs typeface="Times New Roman" pitchFamily="18" charset="0"/>
              </a:rPr>
              <a:t>Licenciamos revistas de texto completo que no duplican la colección existente de la biblioteca</a:t>
            </a:r>
            <a:br>
              <a:rPr lang="en-US" dirty="0">
                <a:ea typeface="ＭＳ Ｐゴシック" charset="-128"/>
                <a:cs typeface="Times New Roman" pitchFamily="18" charset="0"/>
              </a:rPr>
            </a:br>
            <a:endParaRPr lang="en-US" dirty="0"/>
          </a:p>
        </p:txBody>
      </p:sp>
      <p:sp>
        <p:nvSpPr>
          <p:cNvPr id="6" name="Oval 5">
            <a:extLst>
              <a:ext uri="{FF2B5EF4-FFF2-40B4-BE49-F238E27FC236}">
                <a16:creationId xmlns:a16="http://schemas.microsoft.com/office/drawing/2014/main" id="{82CED015-98B4-E946-9163-A52F07DC68DB}"/>
              </a:ext>
            </a:extLst>
          </p:cNvPr>
          <p:cNvSpPr/>
          <p:nvPr/>
        </p:nvSpPr>
        <p:spPr>
          <a:xfrm>
            <a:off x="5260975" y="1752600"/>
            <a:ext cx="2057400" cy="205740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 name="Oval 1">
            <a:extLst>
              <a:ext uri="{FF2B5EF4-FFF2-40B4-BE49-F238E27FC236}">
                <a16:creationId xmlns:a16="http://schemas.microsoft.com/office/drawing/2014/main" id="{737E8AEC-9219-FB47-99D4-B43E3012722D}"/>
              </a:ext>
            </a:extLst>
          </p:cNvPr>
          <p:cNvSpPr/>
          <p:nvPr/>
        </p:nvSpPr>
        <p:spPr>
          <a:xfrm>
            <a:off x="5067300" y="1701720"/>
            <a:ext cx="2057400" cy="2057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2</a:t>
            </a:r>
          </a:p>
        </p:txBody>
      </p:sp>
    </p:spTree>
    <p:extLst>
      <p:ext uri="{BB962C8B-B14F-4D97-AF65-F5344CB8AC3E}">
        <p14:creationId xmlns:p14="http://schemas.microsoft.com/office/powerpoint/2010/main" val="1115752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C6CC24A4-1ACB-41DF-A965-1C1B8F152F15}"/>
              </a:ext>
            </a:extLst>
          </p:cNvPr>
          <p:cNvSpPr>
            <a:spLocks noGrp="1"/>
          </p:cNvSpPr>
          <p:nvPr>
            <p:ph type="title"/>
          </p:nvPr>
        </p:nvSpPr>
        <p:spPr>
          <a:xfrm>
            <a:off x="839788" y="457200"/>
            <a:ext cx="3932237" cy="1600200"/>
          </a:xfrm>
          <a:prstGeom prst="rect">
            <a:avLst/>
          </a:prstGeom>
        </p:spPr>
        <p:txBody>
          <a:bodyPr anchor="b">
            <a:normAutofit/>
          </a:bodyPr>
          <a:lstStyle/>
          <a:p>
            <a:pPr>
              <a:lnSpc>
                <a:spcPct val="100000"/>
              </a:lnSpc>
            </a:pPr>
            <a:r>
              <a:rPr lang="es-ES" sz="2200" dirty="0"/>
              <a:t>Las bases de datos de EBSCO actúan como la versión electrónica de la revista</a:t>
            </a:r>
            <a:endParaRPr lang="en-US" sz="2200" dirty="0"/>
          </a:p>
        </p:txBody>
      </p:sp>
      <p:sp>
        <p:nvSpPr>
          <p:cNvPr id="20" name="Text Placeholder 3">
            <a:extLst>
              <a:ext uri="{FF2B5EF4-FFF2-40B4-BE49-F238E27FC236}">
                <a16:creationId xmlns:a16="http://schemas.microsoft.com/office/drawing/2014/main" id="{B9B444D1-B552-4F84-A3BB-D189ECD9A518}"/>
              </a:ext>
            </a:extLst>
          </p:cNvPr>
          <p:cNvSpPr>
            <a:spLocks noGrp="1"/>
          </p:cNvSpPr>
          <p:nvPr>
            <p:ph type="body" sz="half" idx="2"/>
          </p:nvPr>
        </p:nvSpPr>
        <p:spPr>
          <a:xfrm>
            <a:off x="839788" y="2057400"/>
            <a:ext cx="3932237" cy="3811588"/>
          </a:xfrm>
        </p:spPr>
        <p:txBody>
          <a:bodyPr/>
          <a:lstStyle/>
          <a:p>
            <a:endParaRPr lang="en-US"/>
          </a:p>
        </p:txBody>
      </p:sp>
      <p:graphicFrame>
        <p:nvGraphicFramePr>
          <p:cNvPr id="15" name="Content Placeholder 2">
            <a:extLst>
              <a:ext uri="{FF2B5EF4-FFF2-40B4-BE49-F238E27FC236}">
                <a16:creationId xmlns:a16="http://schemas.microsoft.com/office/drawing/2014/main" id="{1E38F376-7D5F-46FC-9FA1-9BFBDBD05666}"/>
              </a:ext>
            </a:extLst>
          </p:cNvPr>
          <p:cNvGraphicFramePr>
            <a:graphicFrameLocks noGrp="1"/>
          </p:cNvGraphicFramePr>
          <p:nvPr>
            <p:ph idx="1"/>
            <p:extLst>
              <p:ext uri="{D42A27DB-BD31-4B8C-83A1-F6EECF244321}">
                <p14:modId xmlns:p14="http://schemas.microsoft.com/office/powerpoint/2010/main" val="1368250113"/>
              </p:ext>
            </p:extLst>
          </p:nvPr>
        </p:nvGraphicFramePr>
        <p:xfrm>
          <a:off x="5183188" y="987427"/>
          <a:ext cx="6172200" cy="4873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92728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490D450-A86B-5348-920A-0DB2F91CD5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1750" y="425450"/>
            <a:ext cx="9588500" cy="6007100"/>
          </a:xfrm>
          <a:prstGeom prst="rect">
            <a:avLst/>
          </a:prstGeom>
        </p:spPr>
      </p:pic>
      <p:sp>
        <p:nvSpPr>
          <p:cNvPr id="4" name="Title 3">
            <a:extLst>
              <a:ext uri="{FF2B5EF4-FFF2-40B4-BE49-F238E27FC236}">
                <a16:creationId xmlns:a16="http://schemas.microsoft.com/office/drawing/2014/main" id="{0023A16D-8E02-C544-B34B-4026CF61400A}"/>
              </a:ext>
            </a:extLst>
          </p:cNvPr>
          <p:cNvSpPr>
            <a:spLocks noGrp="1"/>
          </p:cNvSpPr>
          <p:nvPr>
            <p:ph type="ctrTitle"/>
          </p:nvPr>
        </p:nvSpPr>
        <p:spPr>
          <a:xfrm>
            <a:off x="1905000" y="4193633"/>
            <a:ext cx="8305800" cy="756005"/>
          </a:xfrm>
        </p:spPr>
        <p:txBody>
          <a:bodyPr/>
          <a:lstStyle/>
          <a:p>
            <a:pPr eaLnBrk="0" fontAlgn="base" hangingPunct="0">
              <a:spcAft>
                <a:spcPct val="0"/>
              </a:spcAft>
              <a:defRPr/>
            </a:pPr>
            <a:r>
              <a:rPr lang="es-ES" sz="2400" dirty="0">
                <a:ea typeface="ＭＳ Ｐゴシック" charset="-128"/>
                <a:cs typeface="Times New Roman" pitchFamily="18" charset="0"/>
              </a:rPr>
              <a:t>Licenciamos el texto completo de revistas que reciben un alto uso en índices especializados</a:t>
            </a:r>
            <a:br>
              <a:rPr lang="en-US" dirty="0">
                <a:ea typeface="ＭＳ Ｐゴシック" charset="-128"/>
                <a:cs typeface="Times New Roman" pitchFamily="18" charset="0"/>
              </a:rPr>
            </a:br>
            <a:endParaRPr lang="en-US" dirty="0"/>
          </a:p>
        </p:txBody>
      </p:sp>
      <p:sp>
        <p:nvSpPr>
          <p:cNvPr id="6" name="Oval 5">
            <a:extLst>
              <a:ext uri="{FF2B5EF4-FFF2-40B4-BE49-F238E27FC236}">
                <a16:creationId xmlns:a16="http://schemas.microsoft.com/office/drawing/2014/main" id="{82CED015-98B4-E946-9163-A52F07DC68DB}"/>
              </a:ext>
            </a:extLst>
          </p:cNvPr>
          <p:cNvSpPr/>
          <p:nvPr/>
        </p:nvSpPr>
        <p:spPr>
          <a:xfrm>
            <a:off x="5260975" y="1752600"/>
            <a:ext cx="2057400" cy="2057400"/>
          </a:xfrm>
          <a:prstGeom prst="ellipse">
            <a:avLst/>
          </a:prstGeom>
          <a:solidFill>
            <a:srgbClr val="0053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 name="Oval 1">
            <a:extLst>
              <a:ext uri="{FF2B5EF4-FFF2-40B4-BE49-F238E27FC236}">
                <a16:creationId xmlns:a16="http://schemas.microsoft.com/office/drawing/2014/main" id="{737E8AEC-9219-FB47-99D4-B43E3012722D}"/>
              </a:ext>
            </a:extLst>
          </p:cNvPr>
          <p:cNvSpPr/>
          <p:nvPr/>
        </p:nvSpPr>
        <p:spPr>
          <a:xfrm>
            <a:off x="5067300" y="1701720"/>
            <a:ext cx="2057400" cy="2057400"/>
          </a:xfrm>
          <a:prstGeom prst="ellipse">
            <a:avLst/>
          </a:prstGeom>
          <a:solidFill>
            <a:srgbClr val="0075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3</a:t>
            </a:r>
          </a:p>
        </p:txBody>
      </p:sp>
    </p:spTree>
    <p:extLst>
      <p:ext uri="{BB962C8B-B14F-4D97-AF65-F5344CB8AC3E}">
        <p14:creationId xmlns:p14="http://schemas.microsoft.com/office/powerpoint/2010/main" val="3935530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EBSCO General - Body">
  <a:themeElements>
    <a:clrScheme name="Custom 3">
      <a:dk1>
        <a:srgbClr val="000000"/>
      </a:dk1>
      <a:lt1>
        <a:srgbClr val="FFFFFF"/>
      </a:lt1>
      <a:dk2>
        <a:srgbClr val="454545"/>
      </a:dk2>
      <a:lt2>
        <a:srgbClr val="E7E6E6"/>
      </a:lt2>
      <a:accent1>
        <a:srgbClr val="002F56"/>
      </a:accent1>
      <a:accent2>
        <a:srgbClr val="3E75CF"/>
      </a:accent2>
      <a:accent3>
        <a:srgbClr val="007693"/>
      </a:accent3>
      <a:accent4>
        <a:srgbClr val="B31782"/>
      </a:accent4>
      <a:accent5>
        <a:srgbClr val="F78B1E"/>
      </a:accent5>
      <a:accent6>
        <a:srgbClr val="8A8A8A"/>
      </a:accent6>
      <a:hlink>
        <a:srgbClr val="0563C1"/>
      </a:hlink>
      <a:folHlink>
        <a:srgbClr val="954F72"/>
      </a:folHlink>
    </a:clrScheme>
    <a:fontScheme name="EBSCO Genera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50000">
              <a:srgbClr val="10387A"/>
            </a:gs>
            <a:gs pos="50000">
              <a:schemeClr val="accent1"/>
            </a:gs>
          </a:gsLst>
          <a:lin ang="14100000" scaled="0"/>
        </a:gradFill>
        <a:ln>
          <a:noFill/>
        </a:ln>
      </a:spPr>
      <a:bodyPr rtlCol="0" anchor="ctr"/>
      <a:lstStyle>
        <a:defPPr algn="ctr">
          <a:defRPr sz="14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bg1">
              <a:lumMod val="50000"/>
            </a:schemeClr>
          </a:solidFill>
          <a:round/>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EBSCO 2015 Theme v2" id="{2975043A-C95F-4D9D-8966-BD2F9103FC35}" vid="{A25642F3-7D27-431F-B3B7-742F97631E52}"/>
    </a:ext>
  </a:extLst>
</a:theme>
</file>

<file path=ppt/theme/theme10.xml><?xml version="1.0" encoding="utf-8"?>
<a:theme xmlns:a="http://schemas.openxmlformats.org/drawingml/2006/main" name="10_EBSCO General - Body">
  <a:themeElements>
    <a:clrScheme name="Custom 3">
      <a:dk1>
        <a:srgbClr val="000000"/>
      </a:dk1>
      <a:lt1>
        <a:srgbClr val="FFFFFF"/>
      </a:lt1>
      <a:dk2>
        <a:srgbClr val="454545"/>
      </a:dk2>
      <a:lt2>
        <a:srgbClr val="E7E6E6"/>
      </a:lt2>
      <a:accent1>
        <a:srgbClr val="002F56"/>
      </a:accent1>
      <a:accent2>
        <a:srgbClr val="3E75CF"/>
      </a:accent2>
      <a:accent3>
        <a:srgbClr val="007693"/>
      </a:accent3>
      <a:accent4>
        <a:srgbClr val="B31782"/>
      </a:accent4>
      <a:accent5>
        <a:srgbClr val="F78B1E"/>
      </a:accent5>
      <a:accent6>
        <a:srgbClr val="8A8A8A"/>
      </a:accent6>
      <a:hlink>
        <a:srgbClr val="0563C1"/>
      </a:hlink>
      <a:folHlink>
        <a:srgbClr val="954F72"/>
      </a:folHlink>
    </a:clrScheme>
    <a:fontScheme name="EBSCO Genera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50000">
              <a:srgbClr val="10387A"/>
            </a:gs>
            <a:gs pos="50000">
              <a:schemeClr val="accent1"/>
            </a:gs>
          </a:gsLst>
          <a:lin ang="14100000" scaled="0"/>
        </a:gradFill>
        <a:ln>
          <a:noFill/>
        </a:ln>
      </a:spPr>
      <a:bodyPr rtlCol="0" anchor="ctr"/>
      <a:lstStyle>
        <a:defPPr algn="ctr">
          <a:defRPr sz="14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bg1">
              <a:lumMod val="50000"/>
            </a:schemeClr>
          </a:solidFill>
          <a:round/>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EBSCO 2015 Theme v2" id="{2975043A-C95F-4D9D-8966-BD2F9103FC35}" vid="{A25642F3-7D27-431F-B3B7-742F97631E52}"/>
    </a:ext>
  </a:extLst>
</a:theme>
</file>

<file path=ppt/theme/theme11.xml><?xml version="1.0" encoding="utf-8"?>
<a:theme xmlns:a="http://schemas.openxmlformats.org/drawingml/2006/main" name="12_EBSCO General - Body">
  <a:themeElements>
    <a:clrScheme name="Custom 3">
      <a:dk1>
        <a:srgbClr val="000000"/>
      </a:dk1>
      <a:lt1>
        <a:srgbClr val="FFFFFF"/>
      </a:lt1>
      <a:dk2>
        <a:srgbClr val="454545"/>
      </a:dk2>
      <a:lt2>
        <a:srgbClr val="E7E6E6"/>
      </a:lt2>
      <a:accent1>
        <a:srgbClr val="002F56"/>
      </a:accent1>
      <a:accent2>
        <a:srgbClr val="3E75CF"/>
      </a:accent2>
      <a:accent3>
        <a:srgbClr val="007693"/>
      </a:accent3>
      <a:accent4>
        <a:srgbClr val="B31782"/>
      </a:accent4>
      <a:accent5>
        <a:srgbClr val="F78B1E"/>
      </a:accent5>
      <a:accent6>
        <a:srgbClr val="8A8A8A"/>
      </a:accent6>
      <a:hlink>
        <a:srgbClr val="0563C1"/>
      </a:hlink>
      <a:folHlink>
        <a:srgbClr val="954F72"/>
      </a:folHlink>
    </a:clrScheme>
    <a:fontScheme name="EBSCO Genera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50000">
              <a:srgbClr val="10387A"/>
            </a:gs>
            <a:gs pos="50000">
              <a:schemeClr val="accent1"/>
            </a:gs>
          </a:gsLst>
          <a:lin ang="14100000" scaled="0"/>
        </a:gradFill>
        <a:ln>
          <a:noFill/>
        </a:ln>
      </a:spPr>
      <a:bodyPr rtlCol="0" anchor="ctr"/>
      <a:lstStyle>
        <a:defPPr algn="ctr">
          <a:defRPr sz="14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bg1">
              <a:lumMod val="50000"/>
            </a:schemeClr>
          </a:solidFill>
          <a:round/>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EBSCO 2015 Theme v2" id="{2975043A-C95F-4D9D-8966-BD2F9103FC35}" vid="{A25642F3-7D27-431F-B3B7-742F97631E52}"/>
    </a:ext>
  </a:extLst>
</a:theme>
</file>

<file path=ppt/theme/theme12.xml><?xml version="1.0" encoding="utf-8"?>
<a:theme xmlns:a="http://schemas.openxmlformats.org/drawingml/2006/main" name="EBSCO General - Body">
  <a:themeElements>
    <a:clrScheme name="EBSCO General">
      <a:dk1>
        <a:sysClr val="windowText" lastClr="000000"/>
      </a:dk1>
      <a:lt1>
        <a:sysClr val="window" lastClr="FFFFFF"/>
      </a:lt1>
      <a:dk2>
        <a:srgbClr val="454545"/>
      </a:dk2>
      <a:lt2>
        <a:srgbClr val="E7E6E6"/>
      </a:lt2>
      <a:accent1>
        <a:srgbClr val="002F56"/>
      </a:accent1>
      <a:accent2>
        <a:srgbClr val="3E75CF"/>
      </a:accent2>
      <a:accent3>
        <a:srgbClr val="2F9A41"/>
      </a:accent3>
      <a:accent4>
        <a:srgbClr val="DF5B57"/>
      </a:accent4>
      <a:accent5>
        <a:srgbClr val="FCB83E"/>
      </a:accent5>
      <a:accent6>
        <a:srgbClr val="8A8A8A"/>
      </a:accent6>
      <a:hlink>
        <a:srgbClr val="0563C1"/>
      </a:hlink>
      <a:folHlink>
        <a:srgbClr val="954F72"/>
      </a:folHlink>
    </a:clrScheme>
    <a:fontScheme name="EBSCO Genera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50000">
              <a:srgbClr val="10387A"/>
            </a:gs>
            <a:gs pos="50000">
              <a:schemeClr val="accent1"/>
            </a:gs>
          </a:gsLst>
          <a:lin ang="14100000" scaled="0"/>
        </a:gradFill>
        <a:ln>
          <a:noFill/>
        </a:ln>
      </a:spPr>
      <a:bodyPr rtlCol="0" anchor="ctr"/>
      <a:lstStyle>
        <a:defPPr algn="ctr">
          <a:defRPr sz="14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bg1">
              <a:lumMod val="50000"/>
            </a:schemeClr>
          </a:solidFill>
          <a:round/>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EBSCO 2015 Theme v2" id="{2975043A-C95F-4D9D-8966-BD2F9103FC35}" vid="{A25642F3-7D27-431F-B3B7-742F97631E52}"/>
    </a:ext>
  </a:extLst>
</a:theme>
</file>

<file path=ppt/theme/theme13.xml><?xml version="1.0" encoding="utf-8"?>
<a:theme xmlns:a="http://schemas.openxmlformats.org/drawingml/2006/main" name="13_EBSCO General - Body">
  <a:themeElements>
    <a:clrScheme name="Custom 3">
      <a:dk1>
        <a:srgbClr val="000000"/>
      </a:dk1>
      <a:lt1>
        <a:srgbClr val="FFFFFF"/>
      </a:lt1>
      <a:dk2>
        <a:srgbClr val="454545"/>
      </a:dk2>
      <a:lt2>
        <a:srgbClr val="E7E6E6"/>
      </a:lt2>
      <a:accent1>
        <a:srgbClr val="002F56"/>
      </a:accent1>
      <a:accent2>
        <a:srgbClr val="3E75CF"/>
      </a:accent2>
      <a:accent3>
        <a:srgbClr val="007693"/>
      </a:accent3>
      <a:accent4>
        <a:srgbClr val="B31782"/>
      </a:accent4>
      <a:accent5>
        <a:srgbClr val="F78B1E"/>
      </a:accent5>
      <a:accent6>
        <a:srgbClr val="8A8A8A"/>
      </a:accent6>
      <a:hlink>
        <a:srgbClr val="0563C1"/>
      </a:hlink>
      <a:folHlink>
        <a:srgbClr val="954F72"/>
      </a:folHlink>
    </a:clrScheme>
    <a:fontScheme name="EBSCO Genera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50000">
              <a:srgbClr val="10387A"/>
            </a:gs>
            <a:gs pos="50000">
              <a:schemeClr val="accent1"/>
            </a:gs>
          </a:gsLst>
          <a:lin ang="14100000" scaled="0"/>
        </a:gradFill>
        <a:ln>
          <a:noFill/>
        </a:ln>
      </a:spPr>
      <a:bodyPr rtlCol="0" anchor="ctr"/>
      <a:lstStyle>
        <a:defPPr algn="ctr">
          <a:defRPr sz="14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bg1">
              <a:lumMod val="50000"/>
            </a:schemeClr>
          </a:solidFill>
          <a:round/>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EBSCO 2015 Theme v2" id="{2975043A-C95F-4D9D-8966-BD2F9103FC35}" vid="{A25642F3-7D27-431F-B3B7-742F97631E52}"/>
    </a:ext>
  </a:extLst>
</a:theme>
</file>

<file path=ppt/theme/theme14.xml><?xml version="1.0" encoding="utf-8"?>
<a:theme xmlns:a="http://schemas.openxmlformats.org/drawingml/2006/main" name="2_EBSCO General - Body">
  <a:themeElements>
    <a:clrScheme name="Custom 3">
      <a:dk1>
        <a:srgbClr val="000000"/>
      </a:dk1>
      <a:lt1>
        <a:srgbClr val="FFFFFF"/>
      </a:lt1>
      <a:dk2>
        <a:srgbClr val="454545"/>
      </a:dk2>
      <a:lt2>
        <a:srgbClr val="E7E6E6"/>
      </a:lt2>
      <a:accent1>
        <a:srgbClr val="002F56"/>
      </a:accent1>
      <a:accent2>
        <a:srgbClr val="3E75CF"/>
      </a:accent2>
      <a:accent3>
        <a:srgbClr val="007693"/>
      </a:accent3>
      <a:accent4>
        <a:srgbClr val="B31782"/>
      </a:accent4>
      <a:accent5>
        <a:srgbClr val="F78B1E"/>
      </a:accent5>
      <a:accent6>
        <a:srgbClr val="8A8A8A"/>
      </a:accent6>
      <a:hlink>
        <a:srgbClr val="0563C1"/>
      </a:hlink>
      <a:folHlink>
        <a:srgbClr val="954F72"/>
      </a:folHlink>
    </a:clrScheme>
    <a:fontScheme name="EBSCO Genera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50000">
              <a:srgbClr val="10387A"/>
            </a:gs>
            <a:gs pos="50000">
              <a:schemeClr val="accent1"/>
            </a:gs>
          </a:gsLst>
          <a:lin ang="14100000" scaled="0"/>
        </a:gradFill>
        <a:ln>
          <a:noFill/>
        </a:ln>
      </a:spPr>
      <a:bodyPr rtlCol="0" anchor="ctr"/>
      <a:lstStyle>
        <a:defPPr algn="ctr">
          <a:defRPr sz="14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bg1">
              <a:lumMod val="50000"/>
            </a:schemeClr>
          </a:solidFill>
          <a:round/>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EBSCO 2015 Theme v2" id="{2975043A-C95F-4D9D-8966-BD2F9103FC35}" vid="{A25642F3-7D27-431F-B3B7-742F97631E52}"/>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EBSCO General - Body">
  <a:themeElements>
    <a:clrScheme name="Custom 3">
      <a:dk1>
        <a:srgbClr val="000000"/>
      </a:dk1>
      <a:lt1>
        <a:srgbClr val="FFFFFF"/>
      </a:lt1>
      <a:dk2>
        <a:srgbClr val="454545"/>
      </a:dk2>
      <a:lt2>
        <a:srgbClr val="E7E6E6"/>
      </a:lt2>
      <a:accent1>
        <a:srgbClr val="002F56"/>
      </a:accent1>
      <a:accent2>
        <a:srgbClr val="3E75CF"/>
      </a:accent2>
      <a:accent3>
        <a:srgbClr val="007693"/>
      </a:accent3>
      <a:accent4>
        <a:srgbClr val="B31782"/>
      </a:accent4>
      <a:accent5>
        <a:srgbClr val="F78B1E"/>
      </a:accent5>
      <a:accent6>
        <a:srgbClr val="8A8A8A"/>
      </a:accent6>
      <a:hlink>
        <a:srgbClr val="0563C1"/>
      </a:hlink>
      <a:folHlink>
        <a:srgbClr val="954F72"/>
      </a:folHlink>
    </a:clrScheme>
    <a:fontScheme name="EBSCO Genera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50000">
              <a:srgbClr val="10387A"/>
            </a:gs>
            <a:gs pos="50000">
              <a:schemeClr val="accent1"/>
            </a:gs>
          </a:gsLst>
          <a:lin ang="14100000" scaled="0"/>
        </a:gradFill>
        <a:ln>
          <a:noFill/>
        </a:ln>
      </a:spPr>
      <a:bodyPr rtlCol="0" anchor="ctr"/>
      <a:lstStyle>
        <a:defPPr algn="ctr">
          <a:defRPr sz="14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bg1">
              <a:lumMod val="50000"/>
            </a:schemeClr>
          </a:solidFill>
          <a:round/>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EBSCO 2015 Theme v2" id="{2975043A-C95F-4D9D-8966-BD2F9103FC35}" vid="{A25642F3-7D27-431F-B3B7-742F97631E52}"/>
    </a:ext>
  </a:extLst>
</a:theme>
</file>

<file path=ppt/theme/theme3.xml><?xml version="1.0" encoding="utf-8"?>
<a:theme xmlns:a="http://schemas.openxmlformats.org/drawingml/2006/main" name="3_EBSCO General - Body">
  <a:themeElements>
    <a:clrScheme name="Custom 3">
      <a:dk1>
        <a:srgbClr val="000000"/>
      </a:dk1>
      <a:lt1>
        <a:srgbClr val="FFFFFF"/>
      </a:lt1>
      <a:dk2>
        <a:srgbClr val="454545"/>
      </a:dk2>
      <a:lt2>
        <a:srgbClr val="E7E6E6"/>
      </a:lt2>
      <a:accent1>
        <a:srgbClr val="002F56"/>
      </a:accent1>
      <a:accent2>
        <a:srgbClr val="3E75CF"/>
      </a:accent2>
      <a:accent3>
        <a:srgbClr val="007693"/>
      </a:accent3>
      <a:accent4>
        <a:srgbClr val="B31782"/>
      </a:accent4>
      <a:accent5>
        <a:srgbClr val="F78B1E"/>
      </a:accent5>
      <a:accent6>
        <a:srgbClr val="8A8A8A"/>
      </a:accent6>
      <a:hlink>
        <a:srgbClr val="0563C1"/>
      </a:hlink>
      <a:folHlink>
        <a:srgbClr val="954F72"/>
      </a:folHlink>
    </a:clrScheme>
    <a:fontScheme name="EBSCO Genera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50000">
              <a:srgbClr val="10387A"/>
            </a:gs>
            <a:gs pos="50000">
              <a:schemeClr val="accent1"/>
            </a:gs>
          </a:gsLst>
          <a:lin ang="14100000" scaled="0"/>
        </a:gradFill>
        <a:ln>
          <a:noFill/>
        </a:ln>
      </a:spPr>
      <a:bodyPr rtlCol="0" anchor="ctr"/>
      <a:lstStyle>
        <a:defPPr algn="ctr">
          <a:defRPr sz="14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bg1">
              <a:lumMod val="50000"/>
            </a:schemeClr>
          </a:solidFill>
          <a:round/>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EBSCO 2015 Theme v2" id="{2975043A-C95F-4D9D-8966-BD2F9103FC35}" vid="{A25642F3-7D27-431F-B3B7-742F97631E52}"/>
    </a:ext>
  </a:extLst>
</a:theme>
</file>

<file path=ppt/theme/theme4.xml><?xml version="1.0" encoding="utf-8"?>
<a:theme xmlns:a="http://schemas.openxmlformats.org/drawingml/2006/main" name="7_EBSCO General - Body">
  <a:themeElements>
    <a:clrScheme name="Custom 3">
      <a:dk1>
        <a:srgbClr val="000000"/>
      </a:dk1>
      <a:lt1>
        <a:srgbClr val="FFFFFF"/>
      </a:lt1>
      <a:dk2>
        <a:srgbClr val="454545"/>
      </a:dk2>
      <a:lt2>
        <a:srgbClr val="E7E6E6"/>
      </a:lt2>
      <a:accent1>
        <a:srgbClr val="002F56"/>
      </a:accent1>
      <a:accent2>
        <a:srgbClr val="3E75CF"/>
      </a:accent2>
      <a:accent3>
        <a:srgbClr val="007693"/>
      </a:accent3>
      <a:accent4>
        <a:srgbClr val="B31782"/>
      </a:accent4>
      <a:accent5>
        <a:srgbClr val="F78B1E"/>
      </a:accent5>
      <a:accent6>
        <a:srgbClr val="8A8A8A"/>
      </a:accent6>
      <a:hlink>
        <a:srgbClr val="0563C1"/>
      </a:hlink>
      <a:folHlink>
        <a:srgbClr val="954F72"/>
      </a:folHlink>
    </a:clrScheme>
    <a:fontScheme name="EBSCO Genera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50000">
              <a:srgbClr val="10387A"/>
            </a:gs>
            <a:gs pos="50000">
              <a:schemeClr val="accent1"/>
            </a:gs>
          </a:gsLst>
          <a:lin ang="14100000" scaled="0"/>
        </a:gradFill>
        <a:ln>
          <a:noFill/>
        </a:ln>
      </a:spPr>
      <a:bodyPr rtlCol="0" anchor="ctr"/>
      <a:lstStyle>
        <a:defPPr algn="ctr">
          <a:defRPr sz="14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bg1">
              <a:lumMod val="50000"/>
            </a:schemeClr>
          </a:solidFill>
          <a:round/>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EBSCO 2015 Theme v2" id="{2975043A-C95F-4D9D-8966-BD2F9103FC35}" vid="{A25642F3-7D27-431F-B3B7-742F97631E52}"/>
    </a:ext>
  </a:extLst>
</a:theme>
</file>

<file path=ppt/theme/theme5.xml><?xml version="1.0" encoding="utf-8"?>
<a:theme xmlns:a="http://schemas.openxmlformats.org/drawingml/2006/main" name="4_EBSCO General - Body">
  <a:themeElements>
    <a:clrScheme name="Custom 3">
      <a:dk1>
        <a:srgbClr val="000000"/>
      </a:dk1>
      <a:lt1>
        <a:srgbClr val="FFFFFF"/>
      </a:lt1>
      <a:dk2>
        <a:srgbClr val="454545"/>
      </a:dk2>
      <a:lt2>
        <a:srgbClr val="E7E6E6"/>
      </a:lt2>
      <a:accent1>
        <a:srgbClr val="002F56"/>
      </a:accent1>
      <a:accent2>
        <a:srgbClr val="3E75CF"/>
      </a:accent2>
      <a:accent3>
        <a:srgbClr val="007693"/>
      </a:accent3>
      <a:accent4>
        <a:srgbClr val="B31782"/>
      </a:accent4>
      <a:accent5>
        <a:srgbClr val="F78B1E"/>
      </a:accent5>
      <a:accent6>
        <a:srgbClr val="8A8A8A"/>
      </a:accent6>
      <a:hlink>
        <a:srgbClr val="0563C1"/>
      </a:hlink>
      <a:folHlink>
        <a:srgbClr val="954F72"/>
      </a:folHlink>
    </a:clrScheme>
    <a:fontScheme name="EBSCO Genera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50000">
              <a:srgbClr val="10387A"/>
            </a:gs>
            <a:gs pos="50000">
              <a:schemeClr val="accent1"/>
            </a:gs>
          </a:gsLst>
          <a:lin ang="14100000" scaled="0"/>
        </a:gradFill>
        <a:ln>
          <a:noFill/>
        </a:ln>
      </a:spPr>
      <a:bodyPr rtlCol="0" anchor="ctr"/>
      <a:lstStyle>
        <a:defPPr algn="ctr">
          <a:defRPr sz="14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bg1">
              <a:lumMod val="50000"/>
            </a:schemeClr>
          </a:solidFill>
          <a:round/>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EBSCO 2015 Theme v2" id="{2975043A-C95F-4D9D-8966-BD2F9103FC35}" vid="{A25642F3-7D27-431F-B3B7-742F97631E52}"/>
    </a:ext>
  </a:extLst>
</a:theme>
</file>

<file path=ppt/theme/theme6.xml><?xml version="1.0" encoding="utf-8"?>
<a:theme xmlns:a="http://schemas.openxmlformats.org/drawingml/2006/main" name="5_EBSCO General - Body">
  <a:themeElements>
    <a:clrScheme name="Custom 3">
      <a:dk1>
        <a:srgbClr val="000000"/>
      </a:dk1>
      <a:lt1>
        <a:srgbClr val="FFFFFF"/>
      </a:lt1>
      <a:dk2>
        <a:srgbClr val="454545"/>
      </a:dk2>
      <a:lt2>
        <a:srgbClr val="E7E6E6"/>
      </a:lt2>
      <a:accent1>
        <a:srgbClr val="002F56"/>
      </a:accent1>
      <a:accent2>
        <a:srgbClr val="3E75CF"/>
      </a:accent2>
      <a:accent3>
        <a:srgbClr val="007693"/>
      </a:accent3>
      <a:accent4>
        <a:srgbClr val="B31782"/>
      </a:accent4>
      <a:accent5>
        <a:srgbClr val="F78B1E"/>
      </a:accent5>
      <a:accent6>
        <a:srgbClr val="8A8A8A"/>
      </a:accent6>
      <a:hlink>
        <a:srgbClr val="0563C1"/>
      </a:hlink>
      <a:folHlink>
        <a:srgbClr val="954F72"/>
      </a:folHlink>
    </a:clrScheme>
    <a:fontScheme name="EBSCO Genera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50000">
              <a:srgbClr val="10387A"/>
            </a:gs>
            <a:gs pos="50000">
              <a:schemeClr val="accent1"/>
            </a:gs>
          </a:gsLst>
          <a:lin ang="14100000" scaled="0"/>
        </a:gradFill>
        <a:ln>
          <a:noFill/>
        </a:ln>
      </a:spPr>
      <a:bodyPr rtlCol="0" anchor="ctr"/>
      <a:lstStyle>
        <a:defPPr algn="ctr">
          <a:defRPr sz="14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bg1">
              <a:lumMod val="50000"/>
            </a:schemeClr>
          </a:solidFill>
          <a:round/>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EBSCO 2015 Theme v2" id="{2975043A-C95F-4D9D-8966-BD2F9103FC35}" vid="{A25642F3-7D27-431F-B3B7-742F97631E52}"/>
    </a:ext>
  </a:extLst>
</a:theme>
</file>

<file path=ppt/theme/theme7.xml><?xml version="1.0" encoding="utf-8"?>
<a:theme xmlns:a="http://schemas.openxmlformats.org/drawingml/2006/main" name="6_EBSCO General - Body">
  <a:themeElements>
    <a:clrScheme name="Custom 3">
      <a:dk1>
        <a:srgbClr val="000000"/>
      </a:dk1>
      <a:lt1>
        <a:srgbClr val="FFFFFF"/>
      </a:lt1>
      <a:dk2>
        <a:srgbClr val="454545"/>
      </a:dk2>
      <a:lt2>
        <a:srgbClr val="E7E6E6"/>
      </a:lt2>
      <a:accent1>
        <a:srgbClr val="002F56"/>
      </a:accent1>
      <a:accent2>
        <a:srgbClr val="3E75CF"/>
      </a:accent2>
      <a:accent3>
        <a:srgbClr val="007693"/>
      </a:accent3>
      <a:accent4>
        <a:srgbClr val="B31782"/>
      </a:accent4>
      <a:accent5>
        <a:srgbClr val="F78B1E"/>
      </a:accent5>
      <a:accent6>
        <a:srgbClr val="8A8A8A"/>
      </a:accent6>
      <a:hlink>
        <a:srgbClr val="0563C1"/>
      </a:hlink>
      <a:folHlink>
        <a:srgbClr val="954F72"/>
      </a:folHlink>
    </a:clrScheme>
    <a:fontScheme name="EBSCO Genera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50000">
              <a:srgbClr val="10387A"/>
            </a:gs>
            <a:gs pos="50000">
              <a:schemeClr val="accent1"/>
            </a:gs>
          </a:gsLst>
          <a:lin ang="14100000" scaled="0"/>
        </a:gradFill>
        <a:ln>
          <a:noFill/>
        </a:ln>
      </a:spPr>
      <a:bodyPr rtlCol="0" anchor="ctr"/>
      <a:lstStyle>
        <a:defPPr algn="ctr">
          <a:defRPr sz="14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bg1">
              <a:lumMod val="50000"/>
            </a:schemeClr>
          </a:solidFill>
          <a:round/>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EBSCO 2015 Theme v2" id="{2975043A-C95F-4D9D-8966-BD2F9103FC35}" vid="{A25642F3-7D27-431F-B3B7-742F97631E52}"/>
    </a:ext>
  </a:extLst>
</a:theme>
</file>

<file path=ppt/theme/theme8.xml><?xml version="1.0" encoding="utf-8"?>
<a:theme xmlns:a="http://schemas.openxmlformats.org/drawingml/2006/main" name="8_EBSCO General - Body">
  <a:themeElements>
    <a:clrScheme name="Custom 3">
      <a:dk1>
        <a:srgbClr val="000000"/>
      </a:dk1>
      <a:lt1>
        <a:srgbClr val="FFFFFF"/>
      </a:lt1>
      <a:dk2>
        <a:srgbClr val="454545"/>
      </a:dk2>
      <a:lt2>
        <a:srgbClr val="E7E6E6"/>
      </a:lt2>
      <a:accent1>
        <a:srgbClr val="002F56"/>
      </a:accent1>
      <a:accent2>
        <a:srgbClr val="3E75CF"/>
      </a:accent2>
      <a:accent3>
        <a:srgbClr val="007693"/>
      </a:accent3>
      <a:accent4>
        <a:srgbClr val="B31782"/>
      </a:accent4>
      <a:accent5>
        <a:srgbClr val="F78B1E"/>
      </a:accent5>
      <a:accent6>
        <a:srgbClr val="8A8A8A"/>
      </a:accent6>
      <a:hlink>
        <a:srgbClr val="0563C1"/>
      </a:hlink>
      <a:folHlink>
        <a:srgbClr val="954F72"/>
      </a:folHlink>
    </a:clrScheme>
    <a:fontScheme name="EBSCO Genera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50000">
              <a:srgbClr val="10387A"/>
            </a:gs>
            <a:gs pos="50000">
              <a:schemeClr val="accent1"/>
            </a:gs>
          </a:gsLst>
          <a:lin ang="14100000" scaled="0"/>
        </a:gradFill>
        <a:ln>
          <a:noFill/>
        </a:ln>
      </a:spPr>
      <a:bodyPr rtlCol="0" anchor="ctr"/>
      <a:lstStyle>
        <a:defPPr algn="ctr">
          <a:defRPr sz="14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bg1">
              <a:lumMod val="50000"/>
            </a:schemeClr>
          </a:solidFill>
          <a:round/>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EBSCO 2015 Theme v2" id="{2975043A-C95F-4D9D-8966-BD2F9103FC35}" vid="{A25642F3-7D27-431F-B3B7-742F97631E52}"/>
    </a:ext>
  </a:extLst>
</a:theme>
</file>

<file path=ppt/theme/theme9.xml><?xml version="1.0" encoding="utf-8"?>
<a:theme xmlns:a="http://schemas.openxmlformats.org/drawingml/2006/main" name="9_EBSCO General - Body">
  <a:themeElements>
    <a:clrScheme name="EBSCO including Lagoon">
      <a:dk1>
        <a:srgbClr val="000000"/>
      </a:dk1>
      <a:lt1>
        <a:srgbClr val="FFFFFF"/>
      </a:lt1>
      <a:dk2>
        <a:srgbClr val="454545"/>
      </a:dk2>
      <a:lt2>
        <a:srgbClr val="E7E6E6"/>
      </a:lt2>
      <a:accent1>
        <a:srgbClr val="002F56"/>
      </a:accent1>
      <a:accent2>
        <a:srgbClr val="3E75CF"/>
      </a:accent2>
      <a:accent3>
        <a:srgbClr val="32718B"/>
      </a:accent3>
      <a:accent4>
        <a:srgbClr val="B31782"/>
      </a:accent4>
      <a:accent5>
        <a:srgbClr val="F78B1E"/>
      </a:accent5>
      <a:accent6>
        <a:srgbClr val="8A8A8A"/>
      </a:accent6>
      <a:hlink>
        <a:srgbClr val="0563C1"/>
      </a:hlink>
      <a:folHlink>
        <a:srgbClr val="954F72"/>
      </a:folHlink>
    </a:clrScheme>
    <a:fontScheme name="EBSCO Genera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50000">
              <a:srgbClr val="10387A"/>
            </a:gs>
            <a:gs pos="50000">
              <a:schemeClr val="accent1"/>
            </a:gs>
          </a:gsLst>
          <a:lin ang="14100000" scaled="0"/>
        </a:gradFill>
        <a:ln>
          <a:noFill/>
        </a:ln>
      </a:spPr>
      <a:bodyPr rtlCol="0" anchor="ctr"/>
      <a:lstStyle>
        <a:defPPr algn="ctr">
          <a:defRPr sz="14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bg1">
              <a:lumMod val="50000"/>
            </a:schemeClr>
          </a:solidFill>
          <a:round/>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EBSCO 2015 Theme v2" id="{2975043A-C95F-4D9D-8966-BD2F9103FC35}" vid="{A25642F3-7D27-431F-B3B7-742F97631E52}"/>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CBE2876A767F6429D47D4932555832E" ma:contentTypeVersion="13" ma:contentTypeDescription="Create a new document." ma:contentTypeScope="" ma:versionID="699f7fdd15e51842156f13336c9025a6">
  <xsd:schema xmlns:xsd="http://www.w3.org/2001/XMLSchema" xmlns:xs="http://www.w3.org/2001/XMLSchema" xmlns:p="http://schemas.microsoft.com/office/2006/metadata/properties" xmlns:ns1="http://schemas.microsoft.com/sharepoint/v3" xmlns:ns3="5a0bed26-82e5-42c9-97ee-fc73c45290a1" xmlns:ns4="1b78fed9-c614-41a5-a67c-307211793a42" targetNamespace="http://schemas.microsoft.com/office/2006/metadata/properties" ma:root="true" ma:fieldsID="d960bcfa3f600a357ebe27b1b98bcc3c" ns1:_="" ns3:_="" ns4:_="">
    <xsd:import namespace="http://schemas.microsoft.com/sharepoint/v3"/>
    <xsd:import namespace="5a0bed26-82e5-42c9-97ee-fc73c45290a1"/>
    <xsd:import namespace="1b78fed9-c614-41a5-a67c-307211793a42"/>
    <xsd:element name="properties">
      <xsd:complexType>
        <xsd:sequence>
          <xsd:element name="documentManagement">
            <xsd:complexType>
              <xsd:all>
                <xsd:element ref="ns3:SharedWithUsers" minOccurs="0"/>
                <xsd:element ref="ns3:SharedWithDetails" minOccurs="0"/>
                <xsd:element ref="ns3:SharingHintHash" minOccurs="0"/>
                <xsd:element ref="ns1:_ip_UnifiedCompliancePolicyProperties" minOccurs="0"/>
                <xsd:element ref="ns1:_ip_UnifiedCompliancePolicyUIAction" minOccurs="0"/>
                <xsd:element ref="ns4:MediaServiceMetadata" minOccurs="0"/>
                <xsd:element ref="ns4:MediaServiceFastMetadata" minOccurs="0"/>
                <xsd:element ref="ns4:MediaServiceDateTaken" minOccurs="0"/>
                <xsd:element ref="ns4:MediaServiceAutoTags" minOccurs="0"/>
                <xsd:element ref="ns4:MediaServiceEventHashCode" minOccurs="0"/>
                <xsd:element ref="ns4:MediaServiceGenerationTim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1" nillable="true" ma:displayName="Unified Compliance Policy Properties" ma:description="" ma:hidden="true" ma:internalName="_ip_UnifiedCompliancePolicyProperties">
      <xsd:simpleType>
        <xsd:restriction base="dms:Note"/>
      </xsd:simpleType>
    </xsd:element>
    <xsd:element name="_ip_UnifiedCompliancePolicyUIAction" ma:index="12"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a0bed26-82e5-42c9-97ee-fc73c45290a1"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b78fed9-c614-41a5-a67c-307211793a42"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MediaServiceAutoTags" ma:internalName="MediaServiceAutoTags"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6D1FB063-A939-427A-8040-4AC12891A729}">
  <ds:schemaRefs>
    <ds:schemaRef ds:uri="http://schemas.microsoft.com/sharepoint/v3/contenttype/forms"/>
  </ds:schemaRefs>
</ds:datastoreItem>
</file>

<file path=customXml/itemProps2.xml><?xml version="1.0" encoding="utf-8"?>
<ds:datastoreItem xmlns:ds="http://schemas.openxmlformats.org/officeDocument/2006/customXml" ds:itemID="{FBF0C3CA-823B-4259-9B60-6BED200208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a0bed26-82e5-42c9-97ee-fc73c45290a1"/>
    <ds:schemaRef ds:uri="1b78fed9-c614-41a5-a67c-307211793a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E21AD82-6651-486F-BB4A-498996D7B209}">
  <ds:schemaRefs>
    <ds:schemaRef ds:uri="http://schemas.openxmlformats.org/package/2006/metadata/core-properties"/>
    <ds:schemaRef ds:uri="1b78fed9-c614-41a5-a67c-307211793a42"/>
    <ds:schemaRef ds:uri="http://schemas.microsoft.com/office/infopath/2007/PartnerControls"/>
    <ds:schemaRef ds:uri="http://schemas.microsoft.com/office/2006/documentManagement/types"/>
    <ds:schemaRef ds:uri="http://purl.org/dc/elements/1.1/"/>
    <ds:schemaRef ds:uri="http://purl.org/dc/terms/"/>
    <ds:schemaRef ds:uri="5a0bed26-82e5-42c9-97ee-fc73c45290a1"/>
    <ds:schemaRef ds:uri="http://schemas.microsoft.com/office/2006/metadata/properties"/>
    <ds:schemaRef ds:uri="http://schemas.microsoft.com/sharepoint/v3"/>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5542</TotalTime>
  <Words>1902</Words>
  <Application>Microsoft Office PowerPoint</Application>
  <PresentationFormat>Widescreen</PresentationFormat>
  <Paragraphs>302</Paragraphs>
  <Slides>46</Slides>
  <Notes>11</Notes>
  <HiddenSlides>3</HiddenSlides>
  <MMClips>0</MMClips>
  <ScaleCrop>false</ScaleCrop>
  <HeadingPairs>
    <vt:vector size="6" baseType="variant">
      <vt:variant>
        <vt:lpstr>Fonts Used</vt:lpstr>
      </vt:variant>
      <vt:variant>
        <vt:i4>5</vt:i4>
      </vt:variant>
      <vt:variant>
        <vt:lpstr>Theme</vt:lpstr>
      </vt:variant>
      <vt:variant>
        <vt:i4>14</vt:i4>
      </vt:variant>
      <vt:variant>
        <vt:lpstr>Slide Titles</vt:lpstr>
      </vt:variant>
      <vt:variant>
        <vt:i4>46</vt:i4>
      </vt:variant>
    </vt:vector>
  </HeadingPairs>
  <TitlesOfParts>
    <vt:vector size="65" baseType="lpstr">
      <vt:lpstr>Arial</vt:lpstr>
      <vt:lpstr>Calibri</vt:lpstr>
      <vt:lpstr>Calibri Light</vt:lpstr>
      <vt:lpstr>Courier New</vt:lpstr>
      <vt:lpstr>Times New Roman</vt:lpstr>
      <vt:lpstr>1_EBSCO General - Body</vt:lpstr>
      <vt:lpstr>2_EBSCO General - Body</vt:lpstr>
      <vt:lpstr>3_EBSCO General - Body</vt:lpstr>
      <vt:lpstr>7_EBSCO General - Body</vt:lpstr>
      <vt:lpstr>4_EBSCO General - Body</vt:lpstr>
      <vt:lpstr>5_EBSCO General - Body</vt:lpstr>
      <vt:lpstr>6_EBSCO General - Body</vt:lpstr>
      <vt:lpstr>8_EBSCO General - Body</vt:lpstr>
      <vt:lpstr>9_EBSCO General - Body</vt:lpstr>
      <vt:lpstr>10_EBSCO General - Body</vt:lpstr>
      <vt:lpstr>12_EBSCO General - Body</vt:lpstr>
      <vt:lpstr>EBSCO General - Body</vt:lpstr>
      <vt:lpstr>13_EBSCO General - Body</vt:lpstr>
      <vt:lpstr>2_EBSCO General - Body</vt:lpstr>
      <vt:lpstr>PowerPoint Presentation</vt:lpstr>
      <vt:lpstr>Gestión de suscripciones a revistas </vt:lpstr>
      <vt:lpstr>Bases de datos y EBSCO Discovery Service</vt:lpstr>
      <vt:lpstr>Creamos registros de alta calidad y los combinamos con un potente motor de búsqueda para obtener los resultados más relevantes</vt:lpstr>
      <vt:lpstr>PowerPoint Presentation</vt:lpstr>
      <vt:lpstr>PowerPoint Presentation</vt:lpstr>
      <vt:lpstr>Licenciamos revistas de texto completo que no duplican la colección existente de la biblioteca </vt:lpstr>
      <vt:lpstr>Las bases de datos de EBSCO actúan como la versión electrónica de la revista</vt:lpstr>
      <vt:lpstr>Licenciamos el texto completo de revistas que reciben un alto uso en índices especializados </vt:lpstr>
      <vt:lpstr>Revistas que reciben un alto uso en índices especializados </vt:lpstr>
      <vt:lpstr>Evitamos licenciar texto completo para revistas de cuestionable calidad   </vt:lpstr>
      <vt:lpstr>Evaluating Information:</vt:lpstr>
      <vt:lpstr>PowerPoint Presentation</vt:lpstr>
      <vt:lpstr>PowerPoint Presentation</vt:lpstr>
      <vt:lpstr>PowerPoint Presentation</vt:lpstr>
      <vt:lpstr>Licenciamos texto completo para revistas de alta calidad, arbitradas y cubiertas por Web of Science y Scopus    </vt:lpstr>
      <vt:lpstr>Disponibilidad de revistas activas con texto completo en en las bases de datos de EBSCOhost</vt:lpstr>
      <vt:lpstr>Licenciamos texto completo activo de revistas incluidas en rankings de calidad    </vt:lpstr>
      <vt:lpstr>Las bases de datos de EBSCO contienen revistas que son líderes en su campo </vt:lpstr>
      <vt:lpstr>Curaduría e indización de revistas de acceso abierto   </vt:lpstr>
      <vt:lpstr>Acceso Abierto: Deben ser incluidas en las bases de datos </vt:lpstr>
      <vt:lpstr>Los motores de búsqueda importan; sesgos en favor de algo significa sesgos contra de algo más</vt:lpstr>
      <vt:lpstr>PowerPoint Presentation</vt:lpstr>
      <vt:lpstr>EBSCO: Visibilidad para la producción científica de la región</vt:lpstr>
      <vt:lpstr>La 10 revistas en español más consultadas en las bases de datos de EBSCO </vt:lpstr>
      <vt:lpstr>Las 10 revistas chilenas más consultadas en las bases de datos de EBSCO </vt:lpstr>
      <vt:lpstr>PowerPoint Presentation</vt:lpstr>
      <vt:lpstr>SELADOC </vt:lpstr>
      <vt:lpstr>PowerPoint Presentation</vt:lpstr>
      <vt:lpstr>Investigación hoy nos plantea nuevos retos</vt:lpstr>
      <vt:lpstr>Investigación: nuestra atención  se centra</vt:lpstr>
      <vt:lpstr>PowerPoint Presentation</vt:lpstr>
      <vt:lpstr>PowerPoint Presentation</vt:lpstr>
      <vt:lpstr>Cuando los datos y el código subyacentes son de difícil acceso, los investigadores no pueden reproducir experimentos.</vt:lpstr>
      <vt:lpstr>Cuando los métodos subyacentes están incompletos, se pierden pasos importantes, detalles o ingredientes, los investigadores no pueden reproducir experimentos.</vt:lpstr>
      <vt:lpstr>Cuando los investigadores no tienen una plataforma para crear y compartir código, datos y métodos, la institución pierde la “custodia" del código, los datos, los métodos de su investigación..</vt:lpstr>
      <vt:lpstr>PowerPoint Presentation</vt:lpstr>
      <vt:lpstr>PowerPoint Presentation</vt:lpstr>
      <vt:lpstr>PowerPoint Presentation</vt:lpstr>
      <vt:lpstr>PowerPoint Presentation</vt:lpstr>
      <vt:lpstr>PowerPoint Presentation</vt:lpstr>
      <vt:lpstr>Code Ocean</vt:lpstr>
      <vt:lpstr>protocols.io</vt:lpstr>
      <vt:lpstr>Perpetua</vt:lpstr>
      <vt:lpstr>PowerPoint Presentation</vt:lpstr>
      <vt:lpstr>¿preguntas?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Lidiette Quesada</dc:creator>
  <cp:lastModifiedBy>Lidiette Quesada</cp:lastModifiedBy>
  <cp:revision>1</cp:revision>
  <dcterms:created xsi:type="dcterms:W3CDTF">2020-01-03T17:13:32Z</dcterms:created>
  <dcterms:modified xsi:type="dcterms:W3CDTF">2020-01-10T12:13:10Z</dcterms:modified>
</cp:coreProperties>
</file>