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6"/>
  </p:notesMasterIdLst>
  <p:handoutMasterIdLst>
    <p:handoutMasterId r:id="rId27"/>
  </p:handoutMasterIdLst>
  <p:sldIdLst>
    <p:sldId id="402" r:id="rId2"/>
    <p:sldId id="404" r:id="rId3"/>
    <p:sldId id="403" r:id="rId4"/>
    <p:sldId id="444" r:id="rId5"/>
    <p:sldId id="462" r:id="rId6"/>
    <p:sldId id="447" r:id="rId7"/>
    <p:sldId id="463" r:id="rId8"/>
    <p:sldId id="464" r:id="rId9"/>
    <p:sldId id="452" r:id="rId10"/>
    <p:sldId id="449" r:id="rId11"/>
    <p:sldId id="450" r:id="rId12"/>
    <p:sldId id="451" r:id="rId13"/>
    <p:sldId id="465" r:id="rId14"/>
    <p:sldId id="466" r:id="rId15"/>
    <p:sldId id="428" r:id="rId16"/>
    <p:sldId id="467" r:id="rId17"/>
    <p:sldId id="468" r:id="rId18"/>
    <p:sldId id="469" r:id="rId19"/>
    <p:sldId id="460" r:id="rId20"/>
    <p:sldId id="470" r:id="rId21"/>
    <p:sldId id="440" r:id="rId22"/>
    <p:sldId id="471" r:id="rId23"/>
    <p:sldId id="472" r:id="rId24"/>
    <p:sldId id="365" r:id="rId25"/>
  </p:sldIdLst>
  <p:sldSz cx="9906000" cy="6858000" type="A4"/>
  <p:notesSz cx="6808788" cy="9940925"/>
  <p:custDataLst>
    <p:tags r:id="rId28"/>
  </p:custDataLst>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3" pos="4617" userDrawn="1">
          <p15:clr>
            <a:srgbClr val="A4A3A4"/>
          </p15:clr>
        </p15:guide>
        <p15:guide id="4" orient="horz" pos="346">
          <p15:clr>
            <a:srgbClr val="A4A3A4"/>
          </p15:clr>
        </p15:guide>
        <p15:guide id="6" orient="horz" pos="4020">
          <p15:clr>
            <a:srgbClr val="A4A3A4"/>
          </p15:clr>
        </p15:guide>
        <p15:guide id="7" orient="horz" pos="3339" userDrawn="1">
          <p15:clr>
            <a:srgbClr val="A4A3A4"/>
          </p15:clr>
        </p15:guide>
        <p15:guide id="8" orient="horz" pos="3767">
          <p15:clr>
            <a:srgbClr val="A4A3A4"/>
          </p15:clr>
        </p15:guide>
        <p15:guide id="9" pos="5716">
          <p15:clr>
            <a:srgbClr val="A4A3A4"/>
          </p15:clr>
        </p15:guide>
        <p15:guide id="10" pos="535" userDrawn="1">
          <p15:clr>
            <a:srgbClr val="A4A3A4"/>
          </p15:clr>
        </p15:guide>
        <p15:guide id="11" pos="3007" userDrawn="1">
          <p15:clr>
            <a:srgbClr val="A4A3A4"/>
          </p15:clr>
        </p15:guide>
        <p15:guide id="12" pos="3230">
          <p15:clr>
            <a:srgbClr val="A4A3A4"/>
          </p15:clr>
        </p15:guide>
        <p15:guide id="13" pos="592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0"/>
    <a:srgbClr val="DB1830"/>
    <a:srgbClr val="8FAEC1"/>
    <a:srgbClr val="95AABA"/>
    <a:srgbClr val="1A2D59"/>
    <a:srgbClr val="183641"/>
    <a:srgbClr val="486A7E"/>
    <a:srgbClr val="183638"/>
    <a:srgbClr val="3C9CD7"/>
    <a:srgbClr val="628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0" autoAdjust="0"/>
    <p:restoredTop sz="89964" autoAdjust="0"/>
  </p:normalViewPr>
  <p:slideViewPr>
    <p:cSldViewPr snapToGrid="0">
      <p:cViewPr>
        <p:scale>
          <a:sx n="60" d="100"/>
          <a:sy n="60" d="100"/>
        </p:scale>
        <p:origin x="-1776" y="-156"/>
      </p:cViewPr>
      <p:guideLst>
        <p:guide orient="horz" pos="3838"/>
        <p:guide orient="horz" pos="346"/>
        <p:guide orient="horz" pos="4020"/>
        <p:guide orient="horz" pos="3339"/>
        <p:guide orient="horz" pos="3767"/>
        <p:guide pos="4617"/>
        <p:guide pos="5716"/>
        <p:guide pos="535"/>
        <p:guide pos="3007"/>
        <p:guide pos="3230"/>
        <p:guide pos="5929"/>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1632"/>
    </p:cViewPr>
  </p:sorterViewPr>
  <p:notesViewPr>
    <p:cSldViewPr snapToGrid="0" showGuides="1">
      <p:cViewPr varScale="1">
        <p:scale>
          <a:sx n="88" d="100"/>
          <a:sy n="88" d="100"/>
        </p:scale>
        <p:origin x="-3804" y="-102"/>
      </p:cViewPr>
      <p:guideLst>
        <p:guide orient="horz" pos="2880"/>
        <p:guide orient="horz" pos="3131"/>
        <p:guide pos="216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45036731352567"/>
          <c:y val="9.8676759216154569E-2"/>
          <c:w val="0.65528228495613894"/>
          <c:h val="0.83607410219260037"/>
        </c:manualLayout>
      </c:layout>
      <c:barChart>
        <c:barDir val="bar"/>
        <c:grouping val="clustered"/>
        <c:varyColors val="0"/>
        <c:ser>
          <c:idx val="0"/>
          <c:order val="0"/>
          <c:tx>
            <c:strRef>
              <c:f>Sheet1!$B$1</c:f>
              <c:strCache>
                <c:ptCount val="1"/>
                <c:pt idx="0">
                  <c:v>All authors</c:v>
                </c:pt>
              </c:strCache>
            </c:strRef>
          </c:tx>
          <c:invertIfNegative val="0"/>
          <c:cat>
            <c:strRef>
              <c:f>Sheet1!$A$2:$A$11</c:f>
              <c:strCache>
                <c:ptCount val="10"/>
                <c:pt idx="0">
                  <c:v>Influence from someone at Springer Nature</c:v>
                </c:pt>
                <c:pt idx="1">
                  <c:v>Having the paper published by Springer Nature</c:v>
                </c:pt>
                <c:pt idx="2">
                  <c:v>To publish open access</c:v>
                </c:pt>
                <c:pt idx="3">
                  <c:v>Speed of publication</c:v>
                </c:pt>
                <c:pt idx="4">
                  <c:v>Previous experience</c:v>
                </c:pt>
                <c:pt idx="5">
                  <c:v>Influence from a colleague/peer</c:v>
                </c:pt>
                <c:pt idx="6">
                  <c:v>The readership of the journal</c:v>
                </c:pt>
                <c:pt idx="7">
                  <c:v>Impact factor</c:v>
                </c:pt>
                <c:pt idx="8">
                  <c:v>The reputation of the journal</c:v>
                </c:pt>
                <c:pt idx="9">
                  <c:v>Relevance to my discipline</c:v>
                </c:pt>
              </c:strCache>
            </c:strRef>
          </c:cat>
          <c:val>
            <c:numRef>
              <c:f>Sheet1!$B$2:$B$11</c:f>
              <c:numCache>
                <c:formatCode>0%</c:formatCode>
                <c:ptCount val="10"/>
                <c:pt idx="0">
                  <c:v>3.2996293764168301E-2</c:v>
                </c:pt>
                <c:pt idx="1">
                  <c:v>0.14598251232413401</c:v>
                </c:pt>
                <c:pt idx="2">
                  <c:v>2.1265877442337398E-2</c:v>
                </c:pt>
                <c:pt idx="3">
                  <c:v>0.24137310640135301</c:v>
                </c:pt>
                <c:pt idx="4">
                  <c:v>0.20377100500161899</c:v>
                </c:pt>
                <c:pt idx="5">
                  <c:v>0.17221402612356501</c:v>
                </c:pt>
                <c:pt idx="6">
                  <c:v>0.29847792450793398</c:v>
                </c:pt>
                <c:pt idx="7">
                  <c:v>0.38692382425965199</c:v>
                </c:pt>
                <c:pt idx="8">
                  <c:v>0.50203303227663598</c:v>
                </c:pt>
                <c:pt idx="9">
                  <c:v>0.62962829693066102</c:v>
                </c:pt>
              </c:numCache>
            </c:numRef>
          </c:val>
          <c:extLst xmlns:c16r2="http://schemas.microsoft.com/office/drawing/2015/06/chart">
            <c:ext xmlns:c16="http://schemas.microsoft.com/office/drawing/2014/chart" uri="{C3380CC4-5D6E-409C-BE32-E72D297353CC}">
              <c16:uniqueId val="{00000000-7308-40C7-9AA5-969554537830}"/>
            </c:ext>
          </c:extLst>
        </c:ser>
        <c:ser>
          <c:idx val="1"/>
          <c:order val="1"/>
          <c:tx>
            <c:strRef>
              <c:f>Sheet1!$C$1</c:f>
              <c:strCache>
                <c:ptCount val="1"/>
                <c:pt idx="0">
                  <c:v>Funded by cOAlition S, EU and ERC</c:v>
                </c:pt>
              </c:strCache>
            </c:strRef>
          </c:tx>
          <c:invertIfNegative val="0"/>
          <c:cat>
            <c:strRef>
              <c:f>Sheet1!$A$2:$A$11</c:f>
              <c:strCache>
                <c:ptCount val="10"/>
                <c:pt idx="0">
                  <c:v>Influence from someone at Springer Nature</c:v>
                </c:pt>
                <c:pt idx="1">
                  <c:v>Having the paper published by Springer Nature</c:v>
                </c:pt>
                <c:pt idx="2">
                  <c:v>To publish open access</c:v>
                </c:pt>
                <c:pt idx="3">
                  <c:v>Speed of publication</c:v>
                </c:pt>
                <c:pt idx="4">
                  <c:v>Previous experience</c:v>
                </c:pt>
                <c:pt idx="5">
                  <c:v>Influence from a colleague/peer</c:v>
                </c:pt>
                <c:pt idx="6">
                  <c:v>The readership of the journal</c:v>
                </c:pt>
                <c:pt idx="7">
                  <c:v>Impact factor</c:v>
                </c:pt>
                <c:pt idx="8">
                  <c:v>The reputation of the journal</c:v>
                </c:pt>
                <c:pt idx="9">
                  <c:v>Relevance to my discipline</c:v>
                </c:pt>
              </c:strCache>
            </c:strRef>
          </c:cat>
          <c:val>
            <c:numRef>
              <c:f>Sheet1!$C$2:$C$11</c:f>
              <c:numCache>
                <c:formatCode>0%</c:formatCode>
                <c:ptCount val="10"/>
                <c:pt idx="0">
                  <c:v>9.5563139931740607E-3</c:v>
                </c:pt>
                <c:pt idx="1">
                  <c:v>8.1228668941979498E-2</c:v>
                </c:pt>
                <c:pt idx="2">
                  <c:v>8.5324232081911297E-2</c:v>
                </c:pt>
                <c:pt idx="3">
                  <c:v>0.14266211604095599</c:v>
                </c:pt>
                <c:pt idx="4">
                  <c:v>0.17337883959044401</c:v>
                </c:pt>
                <c:pt idx="5">
                  <c:v>0.18020477815699701</c:v>
                </c:pt>
                <c:pt idx="6">
                  <c:v>0.319453924914676</c:v>
                </c:pt>
                <c:pt idx="7">
                  <c:v>0.37064846416382302</c:v>
                </c:pt>
                <c:pt idx="8">
                  <c:v>0.49965870307167198</c:v>
                </c:pt>
                <c:pt idx="9">
                  <c:v>0.73105802047781598</c:v>
                </c:pt>
              </c:numCache>
            </c:numRef>
          </c:val>
          <c:extLst xmlns:c16r2="http://schemas.microsoft.com/office/drawing/2015/06/chart">
            <c:ext xmlns:c16="http://schemas.microsoft.com/office/drawing/2014/chart" uri="{C3380CC4-5D6E-409C-BE32-E72D297353CC}">
              <c16:uniqueId val="{00000001-7308-40C7-9AA5-969554537830}"/>
            </c:ext>
          </c:extLst>
        </c:ser>
        <c:dLbls>
          <c:showLegendKey val="0"/>
          <c:showVal val="0"/>
          <c:showCatName val="0"/>
          <c:showSerName val="0"/>
          <c:showPercent val="0"/>
          <c:showBubbleSize val="0"/>
        </c:dLbls>
        <c:gapWidth val="100"/>
        <c:axId val="40474496"/>
        <c:axId val="40476032"/>
      </c:barChart>
      <c:catAx>
        <c:axId val="40474496"/>
        <c:scaling>
          <c:orientation val="minMax"/>
        </c:scaling>
        <c:delete val="0"/>
        <c:axPos val="l"/>
        <c:numFmt formatCode="General" sourceLinked="0"/>
        <c:majorTickMark val="out"/>
        <c:minorTickMark val="none"/>
        <c:tickLblPos val="nextTo"/>
        <c:txPr>
          <a:bodyPr/>
          <a:lstStyle/>
          <a:p>
            <a:pPr>
              <a:defRPr>
                <a:solidFill>
                  <a:schemeClr val="tx1">
                    <a:lumMod val="50000"/>
                  </a:schemeClr>
                </a:solidFill>
              </a:defRPr>
            </a:pPr>
            <a:endParaRPr lang="es-CL"/>
          </a:p>
        </c:txPr>
        <c:crossAx val="40476032"/>
        <c:crosses val="autoZero"/>
        <c:auto val="1"/>
        <c:lblAlgn val="ctr"/>
        <c:lblOffset val="100"/>
        <c:noMultiLvlLbl val="0"/>
      </c:catAx>
      <c:valAx>
        <c:axId val="40476032"/>
        <c:scaling>
          <c:orientation val="minMax"/>
        </c:scaling>
        <c:delete val="0"/>
        <c:axPos val="b"/>
        <c:majorGridlines/>
        <c:numFmt formatCode="0%" sourceLinked="1"/>
        <c:majorTickMark val="out"/>
        <c:minorTickMark val="none"/>
        <c:tickLblPos val="nextTo"/>
        <c:txPr>
          <a:bodyPr/>
          <a:lstStyle/>
          <a:p>
            <a:pPr>
              <a:defRPr sz="900"/>
            </a:pPr>
            <a:endParaRPr lang="es-CL"/>
          </a:p>
        </c:txPr>
        <c:crossAx val="40474496"/>
        <c:crosses val="autoZero"/>
        <c:crossBetween val="between"/>
      </c:valAx>
    </c:plotArea>
    <c:legend>
      <c:legendPos val="t"/>
      <c:layout/>
      <c:overlay val="0"/>
      <c:txPr>
        <a:bodyPr/>
        <a:lstStyle/>
        <a:p>
          <a:pPr>
            <a:defRPr>
              <a:solidFill>
                <a:schemeClr val="tx1">
                  <a:lumMod val="50000"/>
                </a:schemeClr>
              </a:solidFill>
            </a:defRPr>
          </a:pPr>
          <a:endParaRPr lang="es-CL"/>
        </a:p>
      </c:txPr>
    </c:legend>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28068C5-ACDF-B541-B541-E22B2F430CB0}" type="datetime1">
              <a:rPr lang="en-GB" smtClean="0"/>
              <a:t>08/01/2020</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86DA3EBD-E24A-284E-A2C2-5A636BA805FA}" type="datetime1">
              <a:rPr lang="en-GB" smtClean="0"/>
              <a:t>08/01/2020</a:t>
            </a:fld>
            <a:endParaRPr lang="en-GB"/>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hf hdr="0" ftr="0" dt="0"/>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a:p>
        </p:txBody>
      </p:sp>
    </p:spTree>
    <p:extLst>
      <p:ext uri="{BB962C8B-B14F-4D97-AF65-F5344CB8AC3E}">
        <p14:creationId xmlns:p14="http://schemas.microsoft.com/office/powerpoint/2010/main" val="274556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 costs are based on subscription</a:t>
            </a:r>
            <a:r>
              <a:rPr lang="en-US" baseline="0" dirty="0" smtClean="0"/>
              <a:t> fee for reading, + cost for institutional staff to publish OA, at highly reduced rates</a:t>
            </a:r>
          </a:p>
          <a:p>
            <a:r>
              <a:rPr lang="en-US" baseline="0" dirty="0" smtClean="0"/>
              <a:t>PAR: costs are based on expected publication volume (OA), + limited reading fee</a:t>
            </a:r>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93598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a:t>
            </a:r>
            <a:endParaRPr lang="en-GB" dirty="0"/>
          </a:p>
        </p:txBody>
      </p:sp>
      <p:sp>
        <p:nvSpPr>
          <p:cNvPr id="4" name="Slide Number Placeholder 3"/>
          <p:cNvSpPr>
            <a:spLocks noGrp="1"/>
          </p:cNvSpPr>
          <p:nvPr>
            <p:ph type="sldNum" sz="quarter" idx="10"/>
          </p:nvPr>
        </p:nvSpPr>
        <p:spPr/>
        <p:txBody>
          <a:bodyPr/>
          <a:lstStyle/>
          <a:p>
            <a:fld id="{F8C99F48-1CD2-4286-8630-474492C7A40D}" type="slidenum">
              <a:rPr lang="en-GB" smtClean="0"/>
              <a:t>8</a:t>
            </a:fld>
            <a:endParaRPr lang="en-GB"/>
          </a:p>
        </p:txBody>
      </p:sp>
    </p:spTree>
    <p:extLst>
      <p:ext uri="{BB962C8B-B14F-4D97-AF65-F5344CB8AC3E}">
        <p14:creationId xmlns:p14="http://schemas.microsoft.com/office/powerpoint/2010/main" val="371980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3212" cy="3727450"/>
          </a:xfrm>
        </p:spPr>
      </p:sp>
      <p:sp>
        <p:nvSpPr>
          <p:cNvPr id="3" name="Notes Placeholder 2"/>
          <p:cNvSpPr>
            <a:spLocks noGrp="1"/>
          </p:cNvSpPr>
          <p:nvPr>
            <p:ph type="body" idx="1"/>
          </p:nvPr>
        </p:nvSpPr>
        <p:spPr/>
        <p:txBody>
          <a:bodyPr/>
          <a:lstStyle/>
          <a:p>
            <a:pPr marL="171450" indent="-171450" defTabSz="872722">
              <a:buClrTx/>
              <a:buFont typeface="Arial" pitchFamily="34" charset="0"/>
              <a:buChar char="•"/>
            </a:pPr>
            <a:r>
              <a:rPr lang="en-GB" sz="1100" b="0" kern="1200" dirty="0" smtClean="0">
                <a:solidFill>
                  <a:srgbClr val="FFFFFF"/>
                </a:solidFill>
              </a:rPr>
              <a:t>Open</a:t>
            </a:r>
            <a:r>
              <a:rPr lang="en-GB" sz="1100" b="0" kern="1200" baseline="0" dirty="0" smtClean="0">
                <a:solidFill>
                  <a:srgbClr val="FFFFFF"/>
                </a:solidFill>
              </a:rPr>
              <a:t> access policies may also focus on different methods of making publications openly accessible: </a:t>
            </a:r>
          </a:p>
          <a:p>
            <a:pPr marL="628650" lvl="1" indent="-171450" defTabSz="872722">
              <a:buClrTx/>
              <a:buFont typeface="Arial" pitchFamily="34" charset="0"/>
              <a:buChar char="•"/>
            </a:pPr>
            <a:r>
              <a:rPr lang="en-GB" sz="1100" b="0" kern="1200" baseline="0" dirty="0" smtClean="0">
                <a:solidFill>
                  <a:srgbClr val="FFFFFF"/>
                </a:solidFill>
              </a:rPr>
              <a:t>Some organisations prefer “gold” OA, where the published version of record is made openly accessible on the publisher’s platform. Usually the publisher is paid an article processing charge, or APC in exchange for making the version of record openly accessible</a:t>
            </a:r>
          </a:p>
          <a:p>
            <a:pPr marL="628650" lvl="1" indent="-171450" defTabSz="872722">
              <a:buClrTx/>
              <a:buFont typeface="Arial" pitchFamily="34" charset="0"/>
              <a:buChar char="•"/>
            </a:pPr>
            <a:r>
              <a:rPr lang="en-GB" sz="1100" b="0" kern="1200" baseline="0" dirty="0" smtClean="0">
                <a:solidFill>
                  <a:srgbClr val="FFFFFF"/>
                </a:solidFill>
              </a:rPr>
              <a:t>Some organisations prefer “green” OA, where the author or their institution archives a copy of the publication into a repository</a:t>
            </a:r>
          </a:p>
          <a:p>
            <a:pPr marL="171450" indent="-171450" defTabSz="872722">
              <a:buClrTx/>
              <a:buFont typeface="Arial" pitchFamily="34" charset="0"/>
              <a:buChar char="•"/>
            </a:pPr>
            <a:r>
              <a:rPr lang="en-GB" sz="1100" b="0" kern="1200" dirty="0" smtClean="0">
                <a:solidFill>
                  <a:srgbClr val="FFFFFF"/>
                </a:solidFill>
              </a:rPr>
              <a:t>Preferences for gold or green OA, and willingness to fund APCs varies by world region</a:t>
            </a:r>
          </a:p>
          <a:p>
            <a:pPr marL="171450" indent="-171450" defTabSz="872722">
              <a:buClrTx/>
              <a:buFont typeface="Arial" pitchFamily="34" charset="0"/>
              <a:buChar char="•"/>
            </a:pPr>
            <a:endParaRPr lang="en-GB" sz="1100" b="0" kern="1200" dirty="0" smtClean="0">
              <a:solidFill>
                <a:srgbClr val="FFFFFF"/>
              </a:solidFill>
            </a:endParaRPr>
          </a:p>
          <a:p>
            <a:pPr marL="0" indent="0" defTabSz="872722">
              <a:buClrTx/>
              <a:buFont typeface="Arial" pitchFamily="34" charset="0"/>
              <a:buNone/>
            </a:pPr>
            <a:endParaRPr lang="en-GB" sz="1100" b="1" kern="1200" dirty="0" smtClean="0">
              <a:solidFill>
                <a:srgbClr val="FFFFFF"/>
              </a:solidFill>
            </a:endParaRPr>
          </a:p>
          <a:p>
            <a:pPr marL="0" indent="0" defTabSz="872722">
              <a:buClrTx/>
              <a:buFont typeface="Arial" pitchFamily="34" charset="0"/>
              <a:buNone/>
            </a:pPr>
            <a:r>
              <a:rPr lang="en-GB" sz="1100" b="1" kern="1200" dirty="0" smtClean="0">
                <a:solidFill>
                  <a:srgbClr val="FFFFFF"/>
                </a:solidFill>
              </a:rPr>
              <a:t>Europe</a:t>
            </a:r>
          </a:p>
          <a:p>
            <a:pPr marL="171450" indent="-171450" defTabSz="872722">
              <a:buClrTx/>
              <a:buFont typeface="Arial" pitchFamily="34" charset="0"/>
              <a:buChar char="•"/>
            </a:pPr>
            <a:r>
              <a:rPr lang="en-GB" sz="1100" kern="1200" dirty="0" smtClean="0">
                <a:solidFill>
                  <a:srgbClr val="FFFFFF"/>
                </a:solidFill>
              </a:rPr>
              <a:t>European approaches </a:t>
            </a:r>
            <a:r>
              <a:rPr lang="en-GB" sz="1100" b="1" kern="1200" dirty="0" smtClean="0">
                <a:solidFill>
                  <a:srgbClr val="FFFFFF"/>
                </a:solidFill>
              </a:rPr>
              <a:t>mixed</a:t>
            </a:r>
            <a:r>
              <a:rPr lang="en-GB" sz="1100" kern="1200" dirty="0" smtClean="0">
                <a:solidFill>
                  <a:srgbClr val="FFFFFF"/>
                </a:solidFill>
              </a:rPr>
              <a:t>; some national funders encourage </a:t>
            </a:r>
            <a:r>
              <a:rPr lang="en-GB" sz="1100" b="1" kern="1200" dirty="0" smtClean="0">
                <a:solidFill>
                  <a:srgbClr val="FFFFFF"/>
                </a:solidFill>
              </a:rPr>
              <a:t>gold </a:t>
            </a:r>
            <a:r>
              <a:rPr lang="en-GB" sz="1100" kern="1200" dirty="0" smtClean="0">
                <a:solidFill>
                  <a:srgbClr val="FFFFFF"/>
                </a:solidFill>
              </a:rPr>
              <a:t>and</a:t>
            </a:r>
            <a:r>
              <a:rPr lang="en-GB" sz="1100" b="1" kern="1200" dirty="0" smtClean="0">
                <a:solidFill>
                  <a:srgbClr val="FFFFFF"/>
                </a:solidFill>
              </a:rPr>
              <a:t> </a:t>
            </a:r>
            <a:r>
              <a:rPr lang="en-GB" sz="1100" kern="1200" dirty="0" smtClean="0">
                <a:solidFill>
                  <a:srgbClr val="FFFFFF"/>
                </a:solidFill>
              </a:rPr>
              <a:t>provide dedicated funds</a:t>
            </a:r>
          </a:p>
          <a:p>
            <a:pPr marL="171450" indent="-171450" defTabSz="872722">
              <a:buClrTx/>
              <a:buFont typeface="Arial" pitchFamily="34" charset="0"/>
              <a:buChar char="•"/>
            </a:pPr>
            <a:r>
              <a:rPr lang="en-GB" sz="1100" kern="1200" dirty="0" smtClean="0">
                <a:solidFill>
                  <a:srgbClr val="FFFFFF"/>
                </a:solidFill>
              </a:rPr>
              <a:t>Consortia, especially in NW Europe, pushing strongly for OA in licensing agreements, including hybrid OA offsetting (Compact-style)</a:t>
            </a:r>
          </a:p>
          <a:p>
            <a:pPr marL="171450" indent="-171450" defTabSz="872722">
              <a:buClrTx/>
              <a:buFont typeface="Arial" pitchFamily="34" charset="0"/>
              <a:buChar char="•"/>
            </a:pPr>
            <a:r>
              <a:rPr lang="en-GB" sz="1100" kern="1200" dirty="0" smtClean="0">
                <a:solidFill>
                  <a:srgbClr val="FFFFFF"/>
                </a:solidFill>
              </a:rPr>
              <a:t>European Commission pushing strongly for full OA by 2020 </a:t>
            </a:r>
          </a:p>
          <a:p>
            <a:pPr marL="628650" lvl="1" indent="-171450" defTabSz="872722">
              <a:buClrTx/>
              <a:buFont typeface="Arial" pitchFamily="34" charset="0"/>
              <a:buChar char="•"/>
            </a:pPr>
            <a:r>
              <a:rPr lang="en-GB" sz="1100" kern="1200" dirty="0" smtClean="0">
                <a:solidFill>
                  <a:srgbClr val="FFFFFF"/>
                </a:solidFill>
              </a:rPr>
              <a:t>https://hive.springernature.com/message/69256</a:t>
            </a:r>
            <a:endParaRPr lang="en-GB" sz="1100" kern="1200" baseline="0" dirty="0" smtClean="0">
              <a:solidFill>
                <a:srgbClr val="FFFFFF"/>
              </a:solidFill>
            </a:endParaRPr>
          </a:p>
          <a:p>
            <a:pPr marL="171450" indent="-171450" defTabSz="872722">
              <a:buClrTx/>
              <a:buFont typeface="Arial" pitchFamily="34" charset="0"/>
              <a:buChar char="•"/>
            </a:pPr>
            <a:r>
              <a:rPr lang="en-GB" sz="1100" kern="1200" baseline="0" dirty="0" smtClean="0">
                <a:solidFill>
                  <a:srgbClr val="FFFFFF"/>
                </a:solidFill>
              </a:rPr>
              <a:t>11 funders participating in “</a:t>
            </a:r>
            <a:r>
              <a:rPr lang="en-GB" sz="1100" kern="1200" baseline="0" dirty="0" err="1" smtClean="0">
                <a:solidFill>
                  <a:srgbClr val="FFFFFF"/>
                </a:solidFill>
              </a:rPr>
              <a:t>cOAlition</a:t>
            </a:r>
            <a:r>
              <a:rPr lang="en-GB" sz="1100" kern="1200" baseline="0" dirty="0" smtClean="0">
                <a:solidFill>
                  <a:srgbClr val="FFFFFF"/>
                </a:solidFill>
              </a:rPr>
              <a:t> S” are pushing for mandatory immediate OA, open licensing, and removal of support for hybrid OA</a:t>
            </a:r>
          </a:p>
          <a:p>
            <a:pPr marL="628650" lvl="1" indent="-171450" defTabSz="872722">
              <a:buClrTx/>
              <a:buFont typeface="Arial" pitchFamily="34" charset="0"/>
              <a:buChar char="•"/>
            </a:pPr>
            <a:r>
              <a:rPr lang="en-GB" sz="1100" kern="1200" dirty="0" smtClean="0">
                <a:solidFill>
                  <a:srgbClr val="FFFFFF"/>
                </a:solidFill>
              </a:rPr>
              <a:t>https://hive.springernature.com/community/global-communications/public-affairs-and-policy/blog/2018/09/07/background-on-coalition-s </a:t>
            </a:r>
          </a:p>
          <a:p>
            <a:pPr marL="0" indent="0" defTabSz="872722">
              <a:buClrTx/>
              <a:buFont typeface="Arial" pitchFamily="34" charset="0"/>
              <a:buNone/>
            </a:pPr>
            <a:r>
              <a:rPr lang="en-GB" b="1" dirty="0" smtClean="0"/>
              <a:t>North America</a:t>
            </a:r>
          </a:p>
          <a:p>
            <a:pPr marL="171450" indent="-171450" defTabSz="872722">
              <a:buClrTx/>
              <a:buFont typeface="Arial" pitchFamily="34" charset="0"/>
              <a:buChar char="•"/>
            </a:pPr>
            <a:r>
              <a:rPr lang="en-GB" sz="1100" kern="1200" dirty="0" smtClean="0">
                <a:solidFill>
                  <a:srgbClr val="FFFFFF"/>
                </a:solidFill>
              </a:rPr>
              <a:t>National funders in North America support </a:t>
            </a:r>
            <a:r>
              <a:rPr lang="en-GB" sz="1100" b="1" kern="1200" dirty="0" smtClean="0">
                <a:solidFill>
                  <a:srgbClr val="FFFFFF"/>
                </a:solidFill>
              </a:rPr>
              <a:t>green OA, </a:t>
            </a:r>
            <a:r>
              <a:rPr lang="en-GB" sz="1100" kern="1200" dirty="0" smtClean="0">
                <a:solidFill>
                  <a:srgbClr val="FFFFFF"/>
                </a:solidFill>
              </a:rPr>
              <a:t>although researchers can generally use main grant funds for APCs</a:t>
            </a:r>
          </a:p>
          <a:p>
            <a:pPr marL="171450" indent="-171450" defTabSz="872722">
              <a:buClrTx/>
              <a:buFont typeface="Arial" pitchFamily="34" charset="0"/>
              <a:buChar char="•"/>
            </a:pPr>
            <a:r>
              <a:rPr lang="en-GB" sz="1100" kern="1200" dirty="0" smtClean="0">
                <a:solidFill>
                  <a:srgbClr val="FFFFFF"/>
                </a:solidFill>
              </a:rPr>
              <a:t>Some fragmented support for </a:t>
            </a:r>
            <a:r>
              <a:rPr lang="en-GB" sz="1100" b="1" kern="1200" dirty="0" smtClean="0">
                <a:solidFill>
                  <a:srgbClr val="FFFFFF"/>
                </a:solidFill>
              </a:rPr>
              <a:t>gold</a:t>
            </a:r>
            <a:r>
              <a:rPr lang="en-GB" sz="1100" kern="1200" dirty="0" smtClean="0">
                <a:solidFill>
                  <a:srgbClr val="FFFFFF"/>
                </a:solidFill>
              </a:rPr>
              <a:t>: Gates Foundation pushing strongly for gold; MIT and </a:t>
            </a:r>
            <a:r>
              <a:rPr lang="en-GB" sz="1100" kern="1200" dirty="0" err="1" smtClean="0">
                <a:solidFill>
                  <a:srgbClr val="FFFFFF"/>
                </a:solidFill>
              </a:rPr>
              <a:t>Uni</a:t>
            </a:r>
            <a:r>
              <a:rPr lang="en-GB" sz="1100" kern="1200" dirty="0" smtClean="0">
                <a:solidFill>
                  <a:srgbClr val="FFFFFF"/>
                </a:solidFill>
              </a:rPr>
              <a:t> of California looking at Compact-style offsetting deals</a:t>
            </a:r>
          </a:p>
          <a:p>
            <a:pPr marL="0" indent="0" defTabSz="872722">
              <a:buClrTx/>
              <a:buFont typeface="Arial" pitchFamily="34" charset="0"/>
              <a:buNone/>
            </a:pPr>
            <a:r>
              <a:rPr lang="en-GB" sz="1100" b="1" kern="1200" dirty="0" smtClean="0">
                <a:solidFill>
                  <a:srgbClr val="FFFFFF"/>
                </a:solidFill>
              </a:rPr>
              <a:t>China</a:t>
            </a:r>
          </a:p>
          <a:p>
            <a:pPr marL="171450" indent="-171450" defTabSz="872722">
              <a:buClrTx/>
              <a:buFont typeface="Arial" pitchFamily="34" charset="0"/>
              <a:buChar char="•"/>
            </a:pPr>
            <a:r>
              <a:rPr lang="en-GB" sz="1100" kern="1200" dirty="0" smtClean="0">
                <a:solidFill>
                  <a:srgbClr val="FFFFFF"/>
                </a:solidFill>
              </a:rPr>
              <a:t>Chinese funders support </a:t>
            </a:r>
            <a:r>
              <a:rPr lang="en-GB" sz="1100" b="1" kern="1200" dirty="0" smtClean="0">
                <a:solidFill>
                  <a:srgbClr val="FFFFFF"/>
                </a:solidFill>
              </a:rPr>
              <a:t>mixed</a:t>
            </a:r>
            <a:r>
              <a:rPr lang="en-GB" sz="1100" kern="1200" dirty="0" smtClean="0">
                <a:solidFill>
                  <a:srgbClr val="FFFFFF"/>
                </a:solidFill>
              </a:rPr>
              <a:t> green and gold; researchers usually have ample funds for OA</a:t>
            </a:r>
          </a:p>
          <a:p>
            <a:pPr marL="171450" indent="-171450" defTabSz="872722">
              <a:buClrTx/>
              <a:buFont typeface="Arial" pitchFamily="34" charset="0"/>
              <a:buChar char="•"/>
            </a:pPr>
            <a:r>
              <a:rPr lang="en-GB" sz="1100" kern="1200" dirty="0" smtClean="0">
                <a:solidFill>
                  <a:srgbClr val="FFFFFF"/>
                </a:solidFill>
              </a:rPr>
              <a:t>CAS and NSTL signed OA2020 initiative but not much evidence of concrete movement towards full OA</a:t>
            </a:r>
          </a:p>
          <a:p>
            <a:endParaRPr lang="en-GB" b="1" dirty="0"/>
          </a:p>
        </p:txBody>
      </p:sp>
      <p:sp>
        <p:nvSpPr>
          <p:cNvPr id="4" name="Slide Number Placeholder 3"/>
          <p:cNvSpPr>
            <a:spLocks noGrp="1"/>
          </p:cNvSpPr>
          <p:nvPr>
            <p:ph type="sldNum" idx="10"/>
          </p:nvPr>
        </p:nvSpPr>
        <p:spPr/>
        <p:txBody>
          <a:bodyPr/>
          <a:lstStyle/>
          <a:p>
            <a:pPr>
              <a:buSzPts val="1200"/>
            </a:pPr>
            <a:fld id="{00000000-1234-1234-1234-123412341234}" type="slidenum">
              <a:rPr lang="en-GB" smtClean="0">
                <a:solidFill>
                  <a:prstClr val="black"/>
                </a:solidFill>
                <a:latin typeface="Calibri"/>
                <a:ea typeface="Calibri"/>
                <a:cs typeface="Calibri"/>
                <a:sym typeface="Calibri"/>
              </a:rPr>
              <a:pPr>
                <a:buSzPts val="1200"/>
              </a:pPr>
              <a:t>18</a:t>
            </a:fld>
            <a:endParaRPr lang="en-GB">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48655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20</a:t>
            </a:fld>
            <a:endParaRPr lang="en-GB"/>
          </a:p>
        </p:txBody>
      </p:sp>
    </p:spTree>
    <p:extLst>
      <p:ext uri="{BB962C8B-B14F-4D97-AF65-F5344CB8AC3E}">
        <p14:creationId xmlns:p14="http://schemas.microsoft.com/office/powerpoint/2010/main" val="2330502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3485"/>
            <a:ext cx="9906000" cy="6861484"/>
          </a:xfrm>
          <a:prstGeom prst="rect">
            <a:avLst/>
          </a:prstGeom>
          <a:solidFill>
            <a:srgbClr val="DB183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a:p>
        </p:txBody>
      </p:sp>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1432" y="6057901"/>
            <a:ext cx="3170060" cy="306000"/>
          </a:xfrm>
          <a:prstGeom prst="rect">
            <a:avLst/>
          </a:prstGeom>
        </p:spPr>
      </p:pic>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1A2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
        <p:nvSpPr>
          <p:cNvPr id="16" name="Rectangle 15">
            <a:extLst>
              <a:ext uri="{FF2B5EF4-FFF2-40B4-BE49-F238E27FC236}">
                <a16:creationId xmlns:a16="http://schemas.microsoft.com/office/drawing/2014/main" xmlns="" id="{12128179-67CA-48CB-8367-EC99EE768B7C}"/>
              </a:ext>
            </a:extLst>
          </p:cNvPr>
          <p:cNvSpPr/>
          <p:nvPr userDrawn="1"/>
        </p:nvSpPr>
        <p:spPr bwMode="auto">
          <a:xfrm>
            <a:off x="10137576" y="-3484"/>
            <a:ext cx="2359223" cy="200645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1"/>
                </a:solidFill>
              </a:rPr>
              <a:t>Cover image</a:t>
            </a:r>
          </a:p>
          <a:p>
            <a:pPr algn="l"/>
            <a:r>
              <a:rPr lang="en-US" sz="1100" b="0" dirty="0">
                <a:solidFill>
                  <a:schemeClr val="accent1"/>
                </a:solidFill>
              </a:rPr>
              <a:t>Please select the cover image you require and delete all other cover options.</a:t>
            </a:r>
          </a:p>
          <a:p>
            <a:pPr algn="l"/>
            <a:endParaRPr lang="en-US" sz="1100" dirty="0">
              <a:solidFill>
                <a:schemeClr val="accent1"/>
              </a:solidFill>
            </a:endParaRPr>
          </a:p>
          <a:p>
            <a:pPr algn="l"/>
            <a:r>
              <a:rPr lang="en-US" sz="1100" b="1" dirty="0">
                <a:solidFill>
                  <a:schemeClr val="accent1"/>
                </a:solidFill>
              </a:rPr>
              <a:t>Printing</a:t>
            </a:r>
          </a:p>
          <a:p>
            <a:pPr algn="l"/>
            <a:r>
              <a:rPr lang="en-US" sz="1100" dirty="0">
                <a:solidFill>
                  <a:schemeClr val="accent1"/>
                </a:solidFill>
              </a:rPr>
              <a:t>When printing the deck you can reduce ink use by selecting:</a:t>
            </a:r>
          </a:p>
          <a:p>
            <a:pPr marL="171450" indent="-171450">
              <a:buFont typeface="Arial" panose="020B0604020202020204" pitchFamily="34" charset="0"/>
              <a:buChar char="•"/>
            </a:pPr>
            <a:r>
              <a:rPr lang="en-GB" sz="1100" dirty="0">
                <a:solidFill>
                  <a:schemeClr val="accent1"/>
                </a:solidFill>
              </a:rPr>
              <a:t>Ctrl p (print)</a:t>
            </a:r>
          </a:p>
          <a:p>
            <a:pPr marL="171450" indent="-171450">
              <a:buFont typeface="Arial" panose="020B0604020202020204" pitchFamily="34" charset="0"/>
              <a:buChar char="•"/>
            </a:pPr>
            <a:r>
              <a:rPr lang="en-GB" sz="1100" dirty="0">
                <a:solidFill>
                  <a:schemeClr val="accent1"/>
                </a:solidFill>
              </a:rPr>
              <a:t>Change the option to greyscale</a:t>
            </a:r>
          </a:p>
          <a:p>
            <a:pPr algn="l"/>
            <a:endParaRPr lang="en-US" sz="1100" b="0" dirty="0">
              <a:solidFill>
                <a:schemeClr val="accent6"/>
              </a:solidFill>
            </a:endParaRPr>
          </a:p>
        </p:txBody>
      </p:sp>
    </p:spTree>
    <p:extLst>
      <p:ext uri="{BB962C8B-B14F-4D97-AF65-F5344CB8AC3E}">
        <p14:creationId xmlns:p14="http://schemas.microsoft.com/office/powerpoint/2010/main" val="3516385371"/>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xmlns="" id="{6BBCB114-8804-4600-9280-D287128B5AC0}"/>
              </a:ext>
            </a:extLst>
          </p:cNvPr>
          <p:cNvSpPr/>
          <p:nvPr userDrawn="1"/>
        </p:nvSpPr>
        <p:spPr bwMode="auto">
          <a:xfrm>
            <a:off x="10137576" y="2"/>
            <a:ext cx="2359223" cy="119742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a:solidFill>
                  <a:schemeClr val="accent6"/>
                </a:solidFill>
              </a:rPr>
              <a:t>Updating the footer</a:t>
            </a:r>
          </a:p>
          <a:p>
            <a:pPr algn="l"/>
            <a:r>
              <a:rPr lang="en-GB" sz="1050" b="0" dirty="0">
                <a:solidFill>
                  <a:schemeClr val="accent6"/>
                </a:solidFill>
              </a:rPr>
              <a:t>To update the footer:</a:t>
            </a:r>
          </a:p>
          <a:p>
            <a:pPr marL="171450" indent="-171450" algn="l">
              <a:buFont typeface="Arial" panose="020B0604020202020204" pitchFamily="34" charset="0"/>
              <a:buChar char="•"/>
            </a:pPr>
            <a:r>
              <a:rPr lang="en-GB" sz="1050" b="0" dirty="0">
                <a:solidFill>
                  <a:schemeClr val="accent6"/>
                </a:solidFill>
              </a:rPr>
              <a:t>Go the slide master via View</a:t>
            </a:r>
          </a:p>
          <a:p>
            <a:pPr marL="171450" indent="-171450" algn="l">
              <a:buFont typeface="Arial" panose="020B0604020202020204" pitchFamily="34" charset="0"/>
              <a:buChar char="•"/>
            </a:pPr>
            <a:r>
              <a:rPr lang="en-GB" sz="1050" b="0" dirty="0">
                <a:solidFill>
                  <a:schemeClr val="accent6"/>
                </a:solidFill>
              </a:rPr>
              <a:t>Scroll to the first page</a:t>
            </a:r>
          </a:p>
          <a:p>
            <a:pPr marL="171450" indent="-171450" algn="l">
              <a:buFont typeface="Arial" panose="020B0604020202020204" pitchFamily="34" charset="0"/>
              <a:buChar char="•"/>
            </a:pPr>
            <a:r>
              <a:rPr lang="en-GB" sz="1050" b="0" dirty="0">
                <a:solidFill>
                  <a:schemeClr val="accent6"/>
                </a:solidFill>
              </a:rPr>
              <a:t>Change text in the footer</a:t>
            </a:r>
          </a:p>
          <a:p>
            <a:pPr marL="171450" indent="-171450" algn="l">
              <a:buFont typeface="Arial" panose="020B0604020202020204" pitchFamily="34" charset="0"/>
              <a:buChar char="•"/>
            </a:pPr>
            <a:r>
              <a:rPr lang="en-GB" sz="1050" b="0" dirty="0">
                <a:solidFill>
                  <a:schemeClr val="accent6"/>
                </a:solidFill>
              </a:rPr>
              <a:t>Close slide master </a:t>
            </a:r>
          </a:p>
          <a:p>
            <a:pPr marL="177800" indent="-177800" algn="l">
              <a:buFont typeface="Arial" panose="020B0604020202020204" pitchFamily="34" charset="0"/>
              <a:buChar char="•"/>
            </a:pPr>
            <a:endParaRPr lang="en-US" sz="1050" b="0" kern="1200" baseline="0" dirty="0">
              <a:solidFill>
                <a:schemeClr val="accent6"/>
              </a:solidFill>
              <a:latin typeface="+mn-lt"/>
              <a:ea typeface="+mn-ea"/>
              <a:cs typeface="+mn-cs"/>
            </a:endParaRPr>
          </a:p>
        </p:txBody>
      </p:sp>
    </p:spTree>
    <p:extLst>
      <p:ext uri="{BB962C8B-B14F-4D97-AF65-F5344CB8AC3E}">
        <p14:creationId xmlns:p14="http://schemas.microsoft.com/office/powerpoint/2010/main" val="247404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8"/>
            <a:ext cx="3945600" cy="4303712"/>
          </a:xfrm>
        </p:spPr>
        <p:txBody>
          <a:bodyPr/>
          <a:lstStyle/>
          <a:p>
            <a:r>
              <a:rPr lang="en-US"/>
              <a:t>Drag picture to placeholder or click icon to add</a:t>
            </a:r>
            <a:endParaRPr lang="en-GB" dirty="0"/>
          </a:p>
        </p:txBody>
      </p:sp>
      <p:sp>
        <p:nvSpPr>
          <p:cNvPr id="4" name="Title 3"/>
          <p:cNvSpPr>
            <a:spLocks noGrp="1"/>
          </p:cNvSpPr>
          <p:nvPr>
            <p:ph type="title"/>
          </p:nvPr>
        </p:nvSpPr>
        <p:spPr>
          <a:xfrm>
            <a:off x="825500" y="538163"/>
            <a:ext cx="8239126"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4990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1206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8" name="Text Placeholder 10"/>
          <p:cNvSpPr>
            <a:spLocks noGrp="1"/>
          </p:cNvSpPr>
          <p:nvPr>
            <p:ph type="body" sz="quarter" idx="14"/>
          </p:nvPr>
        </p:nvSpPr>
        <p:spPr>
          <a:xfrm>
            <a:off x="825500" y="1412875"/>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GB" sz="1000" dirty="0">
                <a:solidFill>
                  <a:schemeClr val="tx1"/>
                </a:solidFill>
              </a:rPr>
              <a:t>[Title for presentation / Date to go here]</a:t>
            </a:r>
          </a:p>
        </p:txBody>
      </p:sp>
      <p:sp>
        <p:nvSpPr>
          <p:cNvPr id="12" name="Rectangle 11"/>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1432" y="6235215"/>
            <a:ext cx="3170060" cy="306000"/>
          </a:xfrm>
          <a:prstGeom prst="rect">
            <a:avLst/>
          </a:prstGeom>
        </p:spPr>
      </p:pic>
    </p:spTree>
    <p:extLst>
      <p:ext uri="{BB962C8B-B14F-4D97-AF65-F5344CB8AC3E}">
        <p14:creationId xmlns:p14="http://schemas.microsoft.com/office/powerpoint/2010/main" val="392533446"/>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1432" y="6235215"/>
            <a:ext cx="3170060" cy="306000"/>
          </a:xfrm>
          <a:prstGeom prst="rect">
            <a:avLst/>
          </a:prstGeom>
        </p:spPr>
      </p:pic>
      <p:sp>
        <p:nvSpPr>
          <p:cNvPr id="7" name="Text Placeholder 10"/>
          <p:cNvSpPr>
            <a:spLocks noGrp="1"/>
          </p:cNvSpPr>
          <p:nvPr>
            <p:ph type="body" sz="quarter" idx="14"/>
          </p:nvPr>
        </p:nvSpPr>
        <p:spPr>
          <a:xfrm>
            <a:off x="825500" y="1436688"/>
            <a:ext cx="5385932"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37481816"/>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_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163" y="-166254"/>
            <a:ext cx="9889127" cy="6858000"/>
          </a:xfrm>
          <a:prstGeom prst="rect">
            <a:avLst/>
          </a:prstGeom>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1432" y="6057901"/>
            <a:ext cx="3170060" cy="306000"/>
          </a:xfrm>
          <a:prstGeom prst="rect">
            <a:avLst/>
          </a:prstGeom>
        </p:spPr>
      </p:pic>
      <p:sp>
        <p:nvSpPr>
          <p:cNvPr id="14"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
        <p:nvSpPr>
          <p:cNvPr id="8" name="Rectangle 7">
            <a:extLst>
              <a:ext uri="{FF2B5EF4-FFF2-40B4-BE49-F238E27FC236}">
                <a16:creationId xmlns:a16="http://schemas.microsoft.com/office/drawing/2014/main" xmlns="" id="{4D2EB1B3-1873-40BE-AF21-CDA8CDDB057F}"/>
              </a:ext>
            </a:extLst>
          </p:cNvPr>
          <p:cNvSpPr/>
          <p:nvPr userDrawn="1"/>
        </p:nvSpPr>
        <p:spPr bwMode="auto">
          <a:xfrm>
            <a:off x="10137576" y="-31172"/>
            <a:ext cx="2359223" cy="8367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1"/>
                </a:solidFill>
              </a:rPr>
              <a:t>Cover image</a:t>
            </a:r>
          </a:p>
          <a:p>
            <a:pPr algn="l"/>
            <a:r>
              <a:rPr lang="en-GB" sz="1100" b="0" dirty="0">
                <a:solidFill>
                  <a:schemeClr val="accent1"/>
                </a:solidFill>
              </a:rPr>
              <a:t>If you want a very low ink option when printing please select this cover</a:t>
            </a:r>
            <a:endParaRPr lang="en-GB" sz="1100" dirty="0">
              <a:solidFill>
                <a:schemeClr val="accent1"/>
              </a:solidFill>
            </a:endParaRPr>
          </a:p>
          <a:p>
            <a:pPr algn="l"/>
            <a:endParaRPr lang="en-US" sz="1100" b="0" dirty="0">
              <a:solidFill>
                <a:schemeClr val="accent6"/>
              </a:solidFill>
            </a:endParaRPr>
          </a:p>
        </p:txBody>
      </p:sp>
    </p:spTree>
    <p:extLst>
      <p:ext uri="{BB962C8B-B14F-4D97-AF65-F5344CB8AC3E}">
        <p14:creationId xmlns:p14="http://schemas.microsoft.com/office/powerpoint/2010/main" val="339951168"/>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21" name="Text Placeholder 10"/>
          <p:cNvSpPr>
            <a:spLocks noGrp="1"/>
          </p:cNvSpPr>
          <p:nvPr>
            <p:ph type="body" sz="quarter" idx="16"/>
          </p:nvPr>
        </p:nvSpPr>
        <p:spPr>
          <a:xfrm>
            <a:off x="825500" y="1436688"/>
            <a:ext cx="8239126"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3827145"/>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825500" y="6387327"/>
            <a:ext cx="2090316" cy="153888"/>
          </a:xfrm>
          <a:prstGeom prst="rect">
            <a:avLst/>
          </a:prstGeom>
        </p:spPr>
        <p:txBody>
          <a:bodyPr wrap="none" lIns="0" tIns="0" rIns="0" bIns="0">
            <a:noAutofit/>
          </a:bodyPr>
          <a:lstStyle/>
          <a:p>
            <a:r>
              <a:rPr lang="en-GB" sz="1000" dirty="0"/>
              <a:t>[Title for presentation / Date to go here]</a:t>
            </a:r>
          </a:p>
        </p:txBody>
      </p:sp>
    </p:spTree>
    <p:extLst>
      <p:ext uri="{BB962C8B-B14F-4D97-AF65-F5344CB8AC3E}">
        <p14:creationId xmlns:p14="http://schemas.microsoft.com/office/powerpoint/2010/main" val="221745178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t>[Title for presentation / Date to go here]</a:t>
            </a:r>
          </a:p>
        </p:txBody>
      </p:sp>
      <p:sp>
        <p:nvSpPr>
          <p:cNvPr id="8"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Tree>
    <p:extLst>
      <p:ext uri="{BB962C8B-B14F-4D97-AF65-F5344CB8AC3E}">
        <p14:creationId xmlns:p14="http://schemas.microsoft.com/office/powerpoint/2010/main" val="3857280428"/>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
        <p:nvSpPr>
          <p:cNvPr id="7" name="Rectangle 6">
            <a:extLst>
              <a:ext uri="{FF2B5EF4-FFF2-40B4-BE49-F238E27FC236}">
                <a16:creationId xmlns:a16="http://schemas.microsoft.com/office/drawing/2014/main" xmlns="" id="{92A3BD87-C152-44BA-9E81-87491F77AD88}"/>
              </a:ext>
            </a:extLst>
          </p:cNvPr>
          <p:cNvSpPr/>
          <p:nvPr userDrawn="1"/>
        </p:nvSpPr>
        <p:spPr bwMode="auto">
          <a:xfrm>
            <a:off x="10137576" y="-1"/>
            <a:ext cx="2359223" cy="125185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1"/>
                </a:solidFill>
              </a:rPr>
              <a:t>Section breaks</a:t>
            </a:r>
          </a:p>
          <a:p>
            <a:pPr algn="l"/>
            <a:r>
              <a:rPr lang="en-US" sz="1100" b="0" dirty="0">
                <a:solidFill>
                  <a:schemeClr val="accent1"/>
                </a:solidFill>
              </a:rPr>
              <a:t>Section breaks are available in blue grey, bright blue, red or dark blue – you can use one consistently or use them interchangeably through the deck</a:t>
            </a:r>
          </a:p>
          <a:p>
            <a:pPr algn="l"/>
            <a:endParaRPr lang="en-US" sz="1100" dirty="0"/>
          </a:p>
          <a:p>
            <a:pPr algn="l"/>
            <a:endParaRPr lang="en-US" sz="1100" b="0" dirty="0"/>
          </a:p>
          <a:p>
            <a:pPr algn="l"/>
            <a:endParaRPr lang="en-US" sz="1100" dirty="0"/>
          </a:p>
          <a:p>
            <a:pPr algn="l"/>
            <a:endParaRPr lang="en-US" sz="1100" b="0" dirty="0"/>
          </a:p>
          <a:p>
            <a:pPr algn="l"/>
            <a:endParaRPr lang="en-US" sz="1100" dirty="0"/>
          </a:p>
          <a:p>
            <a:pPr algn="l"/>
            <a:endParaRPr lang="en-US" sz="1100" b="0" dirty="0"/>
          </a:p>
        </p:txBody>
      </p:sp>
    </p:spTree>
    <p:extLst>
      <p:ext uri="{BB962C8B-B14F-4D97-AF65-F5344CB8AC3E}">
        <p14:creationId xmlns:p14="http://schemas.microsoft.com/office/powerpoint/2010/main" val="372150043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Tree>
    <p:extLst>
      <p:ext uri="{BB962C8B-B14F-4D97-AF65-F5344CB8AC3E}">
        <p14:creationId xmlns:p14="http://schemas.microsoft.com/office/powerpoint/2010/main" val="301809361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DB183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
        <p:nvSpPr>
          <p:cNvPr id="1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Tree>
    <p:extLst>
      <p:ext uri="{BB962C8B-B14F-4D97-AF65-F5344CB8AC3E}">
        <p14:creationId xmlns:p14="http://schemas.microsoft.com/office/powerpoint/2010/main" val="7652623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1A2D5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Tree>
    <p:extLst>
      <p:ext uri="{BB962C8B-B14F-4D97-AF65-F5344CB8AC3E}">
        <p14:creationId xmlns:p14="http://schemas.microsoft.com/office/powerpoint/2010/main" val="128678353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25500" y="1436688"/>
            <a:ext cx="8239125" cy="312393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03" r:id="rId3"/>
    <p:sldLayoutId id="2147483711" r:id="rId4"/>
    <p:sldLayoutId id="2147483712" r:id="rId5"/>
    <p:sldLayoutId id="2147483713" r:id="rId6"/>
    <p:sldLayoutId id="2147483714" r:id="rId7"/>
    <p:sldLayoutId id="2147483715" r:id="rId8"/>
    <p:sldLayoutId id="2147483716" r:id="rId9"/>
    <p:sldLayoutId id="2147483655" r:id="rId10"/>
    <p:sldLayoutId id="2147483700" r:id="rId11"/>
    <p:sldLayoutId id="2147483694" r:id="rId12"/>
    <p:sldLayoutId id="2147483695" r:id="rId13"/>
    <p:sldLayoutId id="2147483685" r:id="rId14"/>
    <p:sldLayoutId id="2147483718" r:id="rId15"/>
    <p:sldLayoutId id="2147483719" r:id="rId16"/>
  </p:sldLayoutIdLst>
  <p:timing>
    <p:tnLst>
      <p:par>
        <p:cTn id="1" dur="indefinite" restart="never" nodeType="tmRoot"/>
      </p:par>
    </p:tnLst>
  </p:timing>
  <p:hf sldNum="0" hdr="0" dt="0"/>
  <p:txStyles>
    <p:titleStyle>
      <a:lvl1pPr algn="l" defTabSz="872722" rtl="0" eaLnBrk="1" latinLnBrk="0" hangingPunct="1">
        <a:spcBef>
          <a:spcPct val="0"/>
        </a:spcBef>
        <a:buNone/>
        <a:defRPr sz="2600" b="1" kern="1200">
          <a:solidFill>
            <a:srgbClr val="1A2D59"/>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oi.org/10.6084/m9.figshare.6396290"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17" Type="http://schemas.openxmlformats.org/officeDocument/2006/relationships/tags" Target="../tags/tag121.xml"/><Relationship Id="rId299" Type="http://schemas.openxmlformats.org/officeDocument/2006/relationships/tags" Target="../tags/tag303.xml"/><Relationship Id="rId303" Type="http://schemas.openxmlformats.org/officeDocument/2006/relationships/tags" Target="../tags/tag307.xml"/><Relationship Id="rId21" Type="http://schemas.openxmlformats.org/officeDocument/2006/relationships/tags" Target="../tags/tag25.xml"/><Relationship Id="rId42" Type="http://schemas.openxmlformats.org/officeDocument/2006/relationships/tags" Target="../tags/tag46.xml"/><Relationship Id="rId63" Type="http://schemas.openxmlformats.org/officeDocument/2006/relationships/tags" Target="../tags/tag67.xml"/><Relationship Id="rId84" Type="http://schemas.openxmlformats.org/officeDocument/2006/relationships/tags" Target="../tags/tag88.xml"/><Relationship Id="rId138" Type="http://schemas.openxmlformats.org/officeDocument/2006/relationships/tags" Target="../tags/tag142.xml"/><Relationship Id="rId159" Type="http://schemas.openxmlformats.org/officeDocument/2006/relationships/tags" Target="../tags/tag163.xml"/><Relationship Id="rId324" Type="http://schemas.openxmlformats.org/officeDocument/2006/relationships/tags" Target="../tags/tag328.xml"/><Relationship Id="rId345" Type="http://schemas.openxmlformats.org/officeDocument/2006/relationships/tags" Target="../tags/tag349.xml"/><Relationship Id="rId366" Type="http://schemas.openxmlformats.org/officeDocument/2006/relationships/tags" Target="../tags/tag370.xml"/><Relationship Id="rId170" Type="http://schemas.openxmlformats.org/officeDocument/2006/relationships/tags" Target="../tags/tag174.xml"/><Relationship Id="rId191" Type="http://schemas.openxmlformats.org/officeDocument/2006/relationships/tags" Target="../tags/tag195.xml"/><Relationship Id="rId205" Type="http://schemas.openxmlformats.org/officeDocument/2006/relationships/tags" Target="../tags/tag209.xml"/><Relationship Id="rId226" Type="http://schemas.openxmlformats.org/officeDocument/2006/relationships/tags" Target="../tags/tag230.xml"/><Relationship Id="rId247" Type="http://schemas.openxmlformats.org/officeDocument/2006/relationships/tags" Target="../tags/tag251.xml"/><Relationship Id="rId107" Type="http://schemas.openxmlformats.org/officeDocument/2006/relationships/tags" Target="../tags/tag111.xml"/><Relationship Id="rId268" Type="http://schemas.openxmlformats.org/officeDocument/2006/relationships/tags" Target="../tags/tag272.xml"/><Relationship Id="rId289" Type="http://schemas.openxmlformats.org/officeDocument/2006/relationships/tags" Target="../tags/tag293.xml"/><Relationship Id="rId11" Type="http://schemas.openxmlformats.org/officeDocument/2006/relationships/tags" Target="../tags/tag15.xml"/><Relationship Id="rId32" Type="http://schemas.openxmlformats.org/officeDocument/2006/relationships/tags" Target="../tags/tag36.xml"/><Relationship Id="rId53" Type="http://schemas.openxmlformats.org/officeDocument/2006/relationships/tags" Target="../tags/tag57.xml"/><Relationship Id="rId74" Type="http://schemas.openxmlformats.org/officeDocument/2006/relationships/tags" Target="../tags/tag78.xml"/><Relationship Id="rId128" Type="http://schemas.openxmlformats.org/officeDocument/2006/relationships/tags" Target="../tags/tag132.xml"/><Relationship Id="rId149" Type="http://schemas.openxmlformats.org/officeDocument/2006/relationships/tags" Target="../tags/tag153.xml"/><Relationship Id="rId314" Type="http://schemas.openxmlformats.org/officeDocument/2006/relationships/tags" Target="../tags/tag318.xml"/><Relationship Id="rId335" Type="http://schemas.openxmlformats.org/officeDocument/2006/relationships/tags" Target="../tags/tag339.xml"/><Relationship Id="rId356" Type="http://schemas.openxmlformats.org/officeDocument/2006/relationships/tags" Target="../tags/tag360.xml"/><Relationship Id="rId377" Type="http://schemas.openxmlformats.org/officeDocument/2006/relationships/tags" Target="../tags/tag381.xml"/><Relationship Id="rId5" Type="http://schemas.openxmlformats.org/officeDocument/2006/relationships/tags" Target="../tags/tag9.xml"/><Relationship Id="rId95" Type="http://schemas.openxmlformats.org/officeDocument/2006/relationships/tags" Target="../tags/tag99.xml"/><Relationship Id="rId160" Type="http://schemas.openxmlformats.org/officeDocument/2006/relationships/tags" Target="../tags/tag164.xml"/><Relationship Id="rId181" Type="http://schemas.openxmlformats.org/officeDocument/2006/relationships/tags" Target="../tags/tag185.xml"/><Relationship Id="rId216" Type="http://schemas.openxmlformats.org/officeDocument/2006/relationships/tags" Target="../tags/tag220.xml"/><Relationship Id="rId237" Type="http://schemas.openxmlformats.org/officeDocument/2006/relationships/tags" Target="../tags/tag241.xml"/><Relationship Id="rId258" Type="http://schemas.openxmlformats.org/officeDocument/2006/relationships/tags" Target="../tags/tag262.xml"/><Relationship Id="rId279" Type="http://schemas.openxmlformats.org/officeDocument/2006/relationships/tags" Target="../tags/tag283.xml"/><Relationship Id="rId22" Type="http://schemas.openxmlformats.org/officeDocument/2006/relationships/tags" Target="../tags/tag26.xml"/><Relationship Id="rId43" Type="http://schemas.openxmlformats.org/officeDocument/2006/relationships/tags" Target="../tags/tag47.xml"/><Relationship Id="rId64" Type="http://schemas.openxmlformats.org/officeDocument/2006/relationships/tags" Target="../tags/tag68.xml"/><Relationship Id="rId118" Type="http://schemas.openxmlformats.org/officeDocument/2006/relationships/tags" Target="../tags/tag122.xml"/><Relationship Id="rId139" Type="http://schemas.openxmlformats.org/officeDocument/2006/relationships/tags" Target="../tags/tag143.xml"/><Relationship Id="rId290" Type="http://schemas.openxmlformats.org/officeDocument/2006/relationships/tags" Target="../tags/tag294.xml"/><Relationship Id="rId304" Type="http://schemas.openxmlformats.org/officeDocument/2006/relationships/tags" Target="../tags/tag308.xml"/><Relationship Id="rId325" Type="http://schemas.openxmlformats.org/officeDocument/2006/relationships/tags" Target="../tags/tag329.xml"/><Relationship Id="rId346" Type="http://schemas.openxmlformats.org/officeDocument/2006/relationships/tags" Target="../tags/tag350.xml"/><Relationship Id="rId367" Type="http://schemas.openxmlformats.org/officeDocument/2006/relationships/tags" Target="../tags/tag371.xml"/><Relationship Id="rId85" Type="http://schemas.openxmlformats.org/officeDocument/2006/relationships/tags" Target="../tags/tag89.xml"/><Relationship Id="rId150" Type="http://schemas.openxmlformats.org/officeDocument/2006/relationships/tags" Target="../tags/tag154.xml"/><Relationship Id="rId171" Type="http://schemas.openxmlformats.org/officeDocument/2006/relationships/tags" Target="../tags/tag175.xml"/><Relationship Id="rId192" Type="http://schemas.openxmlformats.org/officeDocument/2006/relationships/tags" Target="../tags/tag196.xml"/><Relationship Id="rId206" Type="http://schemas.openxmlformats.org/officeDocument/2006/relationships/tags" Target="../tags/tag210.xml"/><Relationship Id="rId227" Type="http://schemas.openxmlformats.org/officeDocument/2006/relationships/tags" Target="../tags/tag231.xml"/><Relationship Id="rId248" Type="http://schemas.openxmlformats.org/officeDocument/2006/relationships/tags" Target="../tags/tag252.xml"/><Relationship Id="rId269" Type="http://schemas.openxmlformats.org/officeDocument/2006/relationships/tags" Target="../tags/tag273.xml"/><Relationship Id="rId12" Type="http://schemas.openxmlformats.org/officeDocument/2006/relationships/tags" Target="../tags/tag16.xml"/><Relationship Id="rId33" Type="http://schemas.openxmlformats.org/officeDocument/2006/relationships/tags" Target="../tags/tag37.xml"/><Relationship Id="rId108" Type="http://schemas.openxmlformats.org/officeDocument/2006/relationships/tags" Target="../tags/tag112.xml"/><Relationship Id="rId129" Type="http://schemas.openxmlformats.org/officeDocument/2006/relationships/tags" Target="../tags/tag133.xml"/><Relationship Id="rId280" Type="http://schemas.openxmlformats.org/officeDocument/2006/relationships/tags" Target="../tags/tag284.xml"/><Relationship Id="rId315" Type="http://schemas.openxmlformats.org/officeDocument/2006/relationships/tags" Target="../tags/tag319.xml"/><Relationship Id="rId336" Type="http://schemas.openxmlformats.org/officeDocument/2006/relationships/tags" Target="../tags/tag340.xml"/><Relationship Id="rId357" Type="http://schemas.openxmlformats.org/officeDocument/2006/relationships/tags" Target="../tags/tag361.xml"/><Relationship Id="rId54" Type="http://schemas.openxmlformats.org/officeDocument/2006/relationships/tags" Target="../tags/tag58.xml"/><Relationship Id="rId75" Type="http://schemas.openxmlformats.org/officeDocument/2006/relationships/tags" Target="../tags/tag79.xml"/><Relationship Id="rId96" Type="http://schemas.openxmlformats.org/officeDocument/2006/relationships/tags" Target="../tags/tag100.xml"/><Relationship Id="rId140" Type="http://schemas.openxmlformats.org/officeDocument/2006/relationships/tags" Target="../tags/tag144.xml"/><Relationship Id="rId161" Type="http://schemas.openxmlformats.org/officeDocument/2006/relationships/tags" Target="../tags/tag165.xml"/><Relationship Id="rId182" Type="http://schemas.openxmlformats.org/officeDocument/2006/relationships/tags" Target="../tags/tag186.xml"/><Relationship Id="rId217" Type="http://schemas.openxmlformats.org/officeDocument/2006/relationships/tags" Target="../tags/tag221.xml"/><Relationship Id="rId378" Type="http://schemas.openxmlformats.org/officeDocument/2006/relationships/tags" Target="../tags/tag382.xml"/><Relationship Id="rId6" Type="http://schemas.openxmlformats.org/officeDocument/2006/relationships/tags" Target="../tags/tag10.xml"/><Relationship Id="rId238" Type="http://schemas.openxmlformats.org/officeDocument/2006/relationships/tags" Target="../tags/tag242.xml"/><Relationship Id="rId259" Type="http://schemas.openxmlformats.org/officeDocument/2006/relationships/tags" Target="../tags/tag263.xml"/><Relationship Id="rId23" Type="http://schemas.openxmlformats.org/officeDocument/2006/relationships/tags" Target="../tags/tag27.xml"/><Relationship Id="rId119" Type="http://schemas.openxmlformats.org/officeDocument/2006/relationships/tags" Target="../tags/tag123.xml"/><Relationship Id="rId270" Type="http://schemas.openxmlformats.org/officeDocument/2006/relationships/tags" Target="../tags/tag274.xml"/><Relationship Id="rId291" Type="http://schemas.openxmlformats.org/officeDocument/2006/relationships/tags" Target="../tags/tag295.xml"/><Relationship Id="rId305" Type="http://schemas.openxmlformats.org/officeDocument/2006/relationships/tags" Target="../tags/tag309.xml"/><Relationship Id="rId326" Type="http://schemas.openxmlformats.org/officeDocument/2006/relationships/tags" Target="../tags/tag330.xml"/><Relationship Id="rId347" Type="http://schemas.openxmlformats.org/officeDocument/2006/relationships/tags" Target="../tags/tag351.xml"/><Relationship Id="rId44" Type="http://schemas.openxmlformats.org/officeDocument/2006/relationships/tags" Target="../tags/tag48.xml"/><Relationship Id="rId65" Type="http://schemas.openxmlformats.org/officeDocument/2006/relationships/tags" Target="../tags/tag69.xml"/><Relationship Id="rId86" Type="http://schemas.openxmlformats.org/officeDocument/2006/relationships/tags" Target="../tags/tag90.xml"/><Relationship Id="rId130" Type="http://schemas.openxmlformats.org/officeDocument/2006/relationships/tags" Target="../tags/tag134.xml"/><Relationship Id="rId151" Type="http://schemas.openxmlformats.org/officeDocument/2006/relationships/tags" Target="../tags/tag155.xml"/><Relationship Id="rId368" Type="http://schemas.openxmlformats.org/officeDocument/2006/relationships/tags" Target="../tags/tag372.xml"/><Relationship Id="rId172" Type="http://schemas.openxmlformats.org/officeDocument/2006/relationships/tags" Target="../tags/tag176.xml"/><Relationship Id="rId193" Type="http://schemas.openxmlformats.org/officeDocument/2006/relationships/tags" Target="../tags/tag197.xml"/><Relationship Id="rId207" Type="http://schemas.openxmlformats.org/officeDocument/2006/relationships/tags" Target="../tags/tag211.xml"/><Relationship Id="rId228" Type="http://schemas.openxmlformats.org/officeDocument/2006/relationships/tags" Target="../tags/tag232.xml"/><Relationship Id="rId249" Type="http://schemas.openxmlformats.org/officeDocument/2006/relationships/tags" Target="../tags/tag253.xml"/><Relationship Id="rId13" Type="http://schemas.openxmlformats.org/officeDocument/2006/relationships/tags" Target="../tags/tag17.xml"/><Relationship Id="rId109" Type="http://schemas.openxmlformats.org/officeDocument/2006/relationships/tags" Target="../tags/tag113.xml"/><Relationship Id="rId260" Type="http://schemas.openxmlformats.org/officeDocument/2006/relationships/tags" Target="../tags/tag264.xml"/><Relationship Id="rId281" Type="http://schemas.openxmlformats.org/officeDocument/2006/relationships/tags" Target="../tags/tag285.xml"/><Relationship Id="rId316" Type="http://schemas.openxmlformats.org/officeDocument/2006/relationships/tags" Target="../tags/tag320.xml"/><Relationship Id="rId337" Type="http://schemas.openxmlformats.org/officeDocument/2006/relationships/tags" Target="../tags/tag341.xml"/><Relationship Id="rId34" Type="http://schemas.openxmlformats.org/officeDocument/2006/relationships/tags" Target="../tags/tag38.xml"/><Relationship Id="rId55" Type="http://schemas.openxmlformats.org/officeDocument/2006/relationships/tags" Target="../tags/tag59.xml"/><Relationship Id="rId76" Type="http://schemas.openxmlformats.org/officeDocument/2006/relationships/tags" Target="../tags/tag80.xml"/><Relationship Id="rId97" Type="http://schemas.openxmlformats.org/officeDocument/2006/relationships/tags" Target="../tags/tag101.xml"/><Relationship Id="rId120" Type="http://schemas.openxmlformats.org/officeDocument/2006/relationships/tags" Target="../tags/tag124.xml"/><Relationship Id="rId141" Type="http://schemas.openxmlformats.org/officeDocument/2006/relationships/tags" Target="../tags/tag145.xml"/><Relationship Id="rId358" Type="http://schemas.openxmlformats.org/officeDocument/2006/relationships/tags" Target="../tags/tag362.xml"/><Relationship Id="rId379" Type="http://schemas.openxmlformats.org/officeDocument/2006/relationships/tags" Target="../tags/tag383.xml"/><Relationship Id="rId7" Type="http://schemas.openxmlformats.org/officeDocument/2006/relationships/tags" Target="../tags/tag11.xml"/><Relationship Id="rId162" Type="http://schemas.openxmlformats.org/officeDocument/2006/relationships/tags" Target="../tags/tag166.xml"/><Relationship Id="rId183" Type="http://schemas.openxmlformats.org/officeDocument/2006/relationships/tags" Target="../tags/tag187.xml"/><Relationship Id="rId218" Type="http://schemas.openxmlformats.org/officeDocument/2006/relationships/tags" Target="../tags/tag222.xml"/><Relationship Id="rId239" Type="http://schemas.openxmlformats.org/officeDocument/2006/relationships/tags" Target="../tags/tag243.xml"/><Relationship Id="rId250" Type="http://schemas.openxmlformats.org/officeDocument/2006/relationships/tags" Target="../tags/tag254.xml"/><Relationship Id="rId271" Type="http://schemas.openxmlformats.org/officeDocument/2006/relationships/tags" Target="../tags/tag275.xml"/><Relationship Id="rId292" Type="http://schemas.openxmlformats.org/officeDocument/2006/relationships/tags" Target="../tags/tag296.xml"/><Relationship Id="rId306" Type="http://schemas.openxmlformats.org/officeDocument/2006/relationships/tags" Target="../tags/tag310.xml"/><Relationship Id="rId24" Type="http://schemas.openxmlformats.org/officeDocument/2006/relationships/tags" Target="../tags/tag28.xml"/><Relationship Id="rId45" Type="http://schemas.openxmlformats.org/officeDocument/2006/relationships/tags" Target="../tags/tag49.xml"/><Relationship Id="rId66" Type="http://schemas.openxmlformats.org/officeDocument/2006/relationships/tags" Target="../tags/tag70.xml"/><Relationship Id="rId87" Type="http://schemas.openxmlformats.org/officeDocument/2006/relationships/tags" Target="../tags/tag91.xml"/><Relationship Id="rId110" Type="http://schemas.openxmlformats.org/officeDocument/2006/relationships/tags" Target="../tags/tag114.xml"/><Relationship Id="rId131" Type="http://schemas.openxmlformats.org/officeDocument/2006/relationships/tags" Target="../tags/tag135.xml"/><Relationship Id="rId327" Type="http://schemas.openxmlformats.org/officeDocument/2006/relationships/tags" Target="../tags/tag331.xml"/><Relationship Id="rId348" Type="http://schemas.openxmlformats.org/officeDocument/2006/relationships/tags" Target="../tags/tag352.xml"/><Relationship Id="rId369" Type="http://schemas.openxmlformats.org/officeDocument/2006/relationships/tags" Target="../tags/tag373.xml"/><Relationship Id="rId152" Type="http://schemas.openxmlformats.org/officeDocument/2006/relationships/tags" Target="../tags/tag156.xml"/><Relationship Id="rId173" Type="http://schemas.openxmlformats.org/officeDocument/2006/relationships/tags" Target="../tags/tag177.xml"/><Relationship Id="rId194" Type="http://schemas.openxmlformats.org/officeDocument/2006/relationships/tags" Target="../tags/tag198.xml"/><Relationship Id="rId208" Type="http://schemas.openxmlformats.org/officeDocument/2006/relationships/tags" Target="../tags/tag212.xml"/><Relationship Id="rId229" Type="http://schemas.openxmlformats.org/officeDocument/2006/relationships/tags" Target="../tags/tag233.xml"/><Relationship Id="rId380" Type="http://schemas.openxmlformats.org/officeDocument/2006/relationships/tags" Target="../tags/tag384.xml"/><Relationship Id="rId240" Type="http://schemas.openxmlformats.org/officeDocument/2006/relationships/tags" Target="../tags/tag244.xml"/><Relationship Id="rId261" Type="http://schemas.openxmlformats.org/officeDocument/2006/relationships/tags" Target="../tags/tag265.xml"/><Relationship Id="rId14" Type="http://schemas.openxmlformats.org/officeDocument/2006/relationships/tags" Target="../tags/tag18.xml"/><Relationship Id="rId35" Type="http://schemas.openxmlformats.org/officeDocument/2006/relationships/tags" Target="../tags/tag39.xml"/><Relationship Id="rId56" Type="http://schemas.openxmlformats.org/officeDocument/2006/relationships/tags" Target="../tags/tag60.xml"/><Relationship Id="rId77" Type="http://schemas.openxmlformats.org/officeDocument/2006/relationships/tags" Target="../tags/tag81.xml"/><Relationship Id="rId100" Type="http://schemas.openxmlformats.org/officeDocument/2006/relationships/tags" Target="../tags/tag104.xml"/><Relationship Id="rId282" Type="http://schemas.openxmlformats.org/officeDocument/2006/relationships/tags" Target="../tags/tag286.xml"/><Relationship Id="rId317" Type="http://schemas.openxmlformats.org/officeDocument/2006/relationships/tags" Target="../tags/tag321.xml"/><Relationship Id="rId338" Type="http://schemas.openxmlformats.org/officeDocument/2006/relationships/tags" Target="../tags/tag342.xml"/><Relationship Id="rId359" Type="http://schemas.openxmlformats.org/officeDocument/2006/relationships/tags" Target="../tags/tag363.xml"/><Relationship Id="rId8" Type="http://schemas.openxmlformats.org/officeDocument/2006/relationships/tags" Target="../tags/tag12.xml"/><Relationship Id="rId98" Type="http://schemas.openxmlformats.org/officeDocument/2006/relationships/tags" Target="../tags/tag102.xml"/><Relationship Id="rId121" Type="http://schemas.openxmlformats.org/officeDocument/2006/relationships/tags" Target="../tags/tag125.xml"/><Relationship Id="rId142" Type="http://schemas.openxmlformats.org/officeDocument/2006/relationships/tags" Target="../tags/tag146.xml"/><Relationship Id="rId163" Type="http://schemas.openxmlformats.org/officeDocument/2006/relationships/tags" Target="../tags/tag167.xml"/><Relationship Id="rId184" Type="http://schemas.openxmlformats.org/officeDocument/2006/relationships/tags" Target="../tags/tag188.xml"/><Relationship Id="rId219" Type="http://schemas.openxmlformats.org/officeDocument/2006/relationships/tags" Target="../tags/tag223.xml"/><Relationship Id="rId370" Type="http://schemas.openxmlformats.org/officeDocument/2006/relationships/tags" Target="../tags/tag374.xml"/><Relationship Id="rId230" Type="http://schemas.openxmlformats.org/officeDocument/2006/relationships/tags" Target="../tags/tag234.xml"/><Relationship Id="rId251" Type="http://schemas.openxmlformats.org/officeDocument/2006/relationships/tags" Target="../tags/tag255.xml"/><Relationship Id="rId25" Type="http://schemas.openxmlformats.org/officeDocument/2006/relationships/tags" Target="../tags/tag29.xml"/><Relationship Id="rId46" Type="http://schemas.openxmlformats.org/officeDocument/2006/relationships/tags" Target="../tags/tag50.xml"/><Relationship Id="rId67" Type="http://schemas.openxmlformats.org/officeDocument/2006/relationships/tags" Target="../tags/tag71.xml"/><Relationship Id="rId272" Type="http://schemas.openxmlformats.org/officeDocument/2006/relationships/tags" Target="../tags/tag276.xml"/><Relationship Id="rId293" Type="http://schemas.openxmlformats.org/officeDocument/2006/relationships/tags" Target="../tags/tag297.xml"/><Relationship Id="rId307" Type="http://schemas.openxmlformats.org/officeDocument/2006/relationships/tags" Target="../tags/tag311.xml"/><Relationship Id="rId328" Type="http://schemas.openxmlformats.org/officeDocument/2006/relationships/tags" Target="../tags/tag332.xml"/><Relationship Id="rId349" Type="http://schemas.openxmlformats.org/officeDocument/2006/relationships/tags" Target="../tags/tag353.xml"/><Relationship Id="rId88" Type="http://schemas.openxmlformats.org/officeDocument/2006/relationships/tags" Target="../tags/tag92.xml"/><Relationship Id="rId111" Type="http://schemas.openxmlformats.org/officeDocument/2006/relationships/tags" Target="../tags/tag115.xml"/><Relationship Id="rId132" Type="http://schemas.openxmlformats.org/officeDocument/2006/relationships/tags" Target="../tags/tag136.xml"/><Relationship Id="rId153" Type="http://schemas.openxmlformats.org/officeDocument/2006/relationships/tags" Target="../tags/tag157.xml"/><Relationship Id="rId174" Type="http://schemas.openxmlformats.org/officeDocument/2006/relationships/tags" Target="../tags/tag178.xml"/><Relationship Id="rId195" Type="http://schemas.openxmlformats.org/officeDocument/2006/relationships/tags" Target="../tags/tag199.xml"/><Relationship Id="rId209" Type="http://schemas.openxmlformats.org/officeDocument/2006/relationships/tags" Target="../tags/tag213.xml"/><Relationship Id="rId360" Type="http://schemas.openxmlformats.org/officeDocument/2006/relationships/tags" Target="../tags/tag364.xml"/><Relationship Id="rId381" Type="http://schemas.openxmlformats.org/officeDocument/2006/relationships/tags" Target="../tags/tag385.xml"/><Relationship Id="rId220" Type="http://schemas.openxmlformats.org/officeDocument/2006/relationships/tags" Target="../tags/tag224.xml"/><Relationship Id="rId241" Type="http://schemas.openxmlformats.org/officeDocument/2006/relationships/tags" Target="../tags/tag245.xml"/><Relationship Id="rId15" Type="http://schemas.openxmlformats.org/officeDocument/2006/relationships/tags" Target="../tags/tag19.xml"/><Relationship Id="rId36" Type="http://schemas.openxmlformats.org/officeDocument/2006/relationships/tags" Target="../tags/tag40.xml"/><Relationship Id="rId57" Type="http://schemas.openxmlformats.org/officeDocument/2006/relationships/tags" Target="../tags/tag61.xml"/><Relationship Id="rId262" Type="http://schemas.openxmlformats.org/officeDocument/2006/relationships/tags" Target="../tags/tag266.xml"/><Relationship Id="rId283" Type="http://schemas.openxmlformats.org/officeDocument/2006/relationships/tags" Target="../tags/tag287.xml"/><Relationship Id="rId318" Type="http://schemas.openxmlformats.org/officeDocument/2006/relationships/tags" Target="../tags/tag322.xml"/><Relationship Id="rId339" Type="http://schemas.openxmlformats.org/officeDocument/2006/relationships/tags" Target="../tags/tag343.xml"/><Relationship Id="rId78" Type="http://schemas.openxmlformats.org/officeDocument/2006/relationships/tags" Target="../tags/tag82.xml"/><Relationship Id="rId99" Type="http://schemas.openxmlformats.org/officeDocument/2006/relationships/tags" Target="../tags/tag103.xml"/><Relationship Id="rId101" Type="http://schemas.openxmlformats.org/officeDocument/2006/relationships/tags" Target="../tags/tag105.xml"/><Relationship Id="rId122" Type="http://schemas.openxmlformats.org/officeDocument/2006/relationships/tags" Target="../tags/tag126.xml"/><Relationship Id="rId143" Type="http://schemas.openxmlformats.org/officeDocument/2006/relationships/tags" Target="../tags/tag147.xml"/><Relationship Id="rId164" Type="http://schemas.openxmlformats.org/officeDocument/2006/relationships/tags" Target="../tags/tag168.xml"/><Relationship Id="rId185" Type="http://schemas.openxmlformats.org/officeDocument/2006/relationships/tags" Target="../tags/tag189.xml"/><Relationship Id="rId350" Type="http://schemas.openxmlformats.org/officeDocument/2006/relationships/tags" Target="../tags/tag354.xml"/><Relationship Id="rId371" Type="http://schemas.openxmlformats.org/officeDocument/2006/relationships/tags" Target="../tags/tag375.xml"/><Relationship Id="rId9" Type="http://schemas.openxmlformats.org/officeDocument/2006/relationships/tags" Target="../tags/tag13.xml"/><Relationship Id="rId210" Type="http://schemas.openxmlformats.org/officeDocument/2006/relationships/tags" Target="../tags/tag214.xml"/><Relationship Id="rId26" Type="http://schemas.openxmlformats.org/officeDocument/2006/relationships/tags" Target="../tags/tag30.xml"/><Relationship Id="rId231" Type="http://schemas.openxmlformats.org/officeDocument/2006/relationships/tags" Target="../tags/tag235.xml"/><Relationship Id="rId252" Type="http://schemas.openxmlformats.org/officeDocument/2006/relationships/tags" Target="../tags/tag256.xml"/><Relationship Id="rId273" Type="http://schemas.openxmlformats.org/officeDocument/2006/relationships/tags" Target="../tags/tag277.xml"/><Relationship Id="rId294" Type="http://schemas.openxmlformats.org/officeDocument/2006/relationships/tags" Target="../tags/tag298.xml"/><Relationship Id="rId308" Type="http://schemas.openxmlformats.org/officeDocument/2006/relationships/tags" Target="../tags/tag312.xml"/><Relationship Id="rId329" Type="http://schemas.openxmlformats.org/officeDocument/2006/relationships/tags" Target="../tags/tag333.xml"/><Relationship Id="rId47" Type="http://schemas.openxmlformats.org/officeDocument/2006/relationships/tags" Target="../tags/tag51.xml"/><Relationship Id="rId68" Type="http://schemas.openxmlformats.org/officeDocument/2006/relationships/tags" Target="../tags/tag72.xml"/><Relationship Id="rId89" Type="http://schemas.openxmlformats.org/officeDocument/2006/relationships/tags" Target="../tags/tag93.xml"/><Relationship Id="rId112" Type="http://schemas.openxmlformats.org/officeDocument/2006/relationships/tags" Target="../tags/tag116.xml"/><Relationship Id="rId133" Type="http://schemas.openxmlformats.org/officeDocument/2006/relationships/tags" Target="../tags/tag137.xml"/><Relationship Id="rId154" Type="http://schemas.openxmlformats.org/officeDocument/2006/relationships/tags" Target="../tags/tag158.xml"/><Relationship Id="rId175" Type="http://schemas.openxmlformats.org/officeDocument/2006/relationships/tags" Target="../tags/tag179.xml"/><Relationship Id="rId340" Type="http://schemas.openxmlformats.org/officeDocument/2006/relationships/tags" Target="../tags/tag344.xml"/><Relationship Id="rId361" Type="http://schemas.openxmlformats.org/officeDocument/2006/relationships/tags" Target="../tags/tag365.xml"/><Relationship Id="rId196" Type="http://schemas.openxmlformats.org/officeDocument/2006/relationships/tags" Target="../tags/tag200.xml"/><Relationship Id="rId200" Type="http://schemas.openxmlformats.org/officeDocument/2006/relationships/tags" Target="../tags/tag204.xml"/><Relationship Id="rId382" Type="http://schemas.openxmlformats.org/officeDocument/2006/relationships/slideLayout" Target="../slideLayouts/slideLayout10.xml"/><Relationship Id="rId16" Type="http://schemas.openxmlformats.org/officeDocument/2006/relationships/tags" Target="../tags/tag20.xml"/><Relationship Id="rId221" Type="http://schemas.openxmlformats.org/officeDocument/2006/relationships/tags" Target="../tags/tag225.xml"/><Relationship Id="rId242" Type="http://schemas.openxmlformats.org/officeDocument/2006/relationships/tags" Target="../tags/tag246.xml"/><Relationship Id="rId263" Type="http://schemas.openxmlformats.org/officeDocument/2006/relationships/tags" Target="../tags/tag267.xml"/><Relationship Id="rId284" Type="http://schemas.openxmlformats.org/officeDocument/2006/relationships/tags" Target="../tags/tag288.xml"/><Relationship Id="rId319" Type="http://schemas.openxmlformats.org/officeDocument/2006/relationships/tags" Target="../tags/tag323.xml"/><Relationship Id="rId37" Type="http://schemas.openxmlformats.org/officeDocument/2006/relationships/tags" Target="../tags/tag41.xml"/><Relationship Id="rId58" Type="http://schemas.openxmlformats.org/officeDocument/2006/relationships/tags" Target="../tags/tag62.xml"/><Relationship Id="rId79" Type="http://schemas.openxmlformats.org/officeDocument/2006/relationships/tags" Target="../tags/tag83.xml"/><Relationship Id="rId102" Type="http://schemas.openxmlformats.org/officeDocument/2006/relationships/tags" Target="../tags/tag106.xml"/><Relationship Id="rId123" Type="http://schemas.openxmlformats.org/officeDocument/2006/relationships/tags" Target="../tags/tag127.xml"/><Relationship Id="rId144" Type="http://schemas.openxmlformats.org/officeDocument/2006/relationships/tags" Target="../tags/tag148.xml"/><Relationship Id="rId330" Type="http://schemas.openxmlformats.org/officeDocument/2006/relationships/tags" Target="../tags/tag334.xml"/><Relationship Id="rId90" Type="http://schemas.openxmlformats.org/officeDocument/2006/relationships/tags" Target="../tags/tag94.xml"/><Relationship Id="rId165" Type="http://schemas.openxmlformats.org/officeDocument/2006/relationships/tags" Target="../tags/tag169.xml"/><Relationship Id="rId186" Type="http://schemas.openxmlformats.org/officeDocument/2006/relationships/tags" Target="../tags/tag190.xml"/><Relationship Id="rId351" Type="http://schemas.openxmlformats.org/officeDocument/2006/relationships/tags" Target="../tags/tag355.xml"/><Relationship Id="rId372" Type="http://schemas.openxmlformats.org/officeDocument/2006/relationships/tags" Target="../tags/tag376.xml"/><Relationship Id="rId211" Type="http://schemas.openxmlformats.org/officeDocument/2006/relationships/tags" Target="../tags/tag215.xml"/><Relationship Id="rId232" Type="http://schemas.openxmlformats.org/officeDocument/2006/relationships/tags" Target="../tags/tag236.xml"/><Relationship Id="rId253" Type="http://schemas.openxmlformats.org/officeDocument/2006/relationships/tags" Target="../tags/tag257.xml"/><Relationship Id="rId274" Type="http://schemas.openxmlformats.org/officeDocument/2006/relationships/tags" Target="../tags/tag278.xml"/><Relationship Id="rId295" Type="http://schemas.openxmlformats.org/officeDocument/2006/relationships/tags" Target="../tags/tag299.xml"/><Relationship Id="rId309" Type="http://schemas.openxmlformats.org/officeDocument/2006/relationships/tags" Target="../tags/tag313.xml"/><Relationship Id="rId27" Type="http://schemas.openxmlformats.org/officeDocument/2006/relationships/tags" Target="../tags/tag31.xml"/><Relationship Id="rId48" Type="http://schemas.openxmlformats.org/officeDocument/2006/relationships/tags" Target="../tags/tag52.xml"/><Relationship Id="rId69" Type="http://schemas.openxmlformats.org/officeDocument/2006/relationships/tags" Target="../tags/tag73.xml"/><Relationship Id="rId113" Type="http://schemas.openxmlformats.org/officeDocument/2006/relationships/tags" Target="../tags/tag117.xml"/><Relationship Id="rId134" Type="http://schemas.openxmlformats.org/officeDocument/2006/relationships/tags" Target="../tags/tag138.xml"/><Relationship Id="rId320" Type="http://schemas.openxmlformats.org/officeDocument/2006/relationships/tags" Target="../tags/tag324.xml"/><Relationship Id="rId80" Type="http://schemas.openxmlformats.org/officeDocument/2006/relationships/tags" Target="../tags/tag84.xml"/><Relationship Id="rId155" Type="http://schemas.openxmlformats.org/officeDocument/2006/relationships/tags" Target="../tags/tag159.xml"/><Relationship Id="rId176" Type="http://schemas.openxmlformats.org/officeDocument/2006/relationships/tags" Target="../tags/tag180.xml"/><Relationship Id="rId197" Type="http://schemas.openxmlformats.org/officeDocument/2006/relationships/tags" Target="../tags/tag201.xml"/><Relationship Id="rId341" Type="http://schemas.openxmlformats.org/officeDocument/2006/relationships/tags" Target="../tags/tag345.xml"/><Relationship Id="rId362" Type="http://schemas.openxmlformats.org/officeDocument/2006/relationships/tags" Target="../tags/tag366.xml"/><Relationship Id="rId383" Type="http://schemas.openxmlformats.org/officeDocument/2006/relationships/notesSlide" Target="../notesSlides/notesSlide4.xml"/><Relationship Id="rId201" Type="http://schemas.openxmlformats.org/officeDocument/2006/relationships/tags" Target="../tags/tag205.xml"/><Relationship Id="rId222" Type="http://schemas.openxmlformats.org/officeDocument/2006/relationships/tags" Target="../tags/tag226.xml"/><Relationship Id="rId243" Type="http://schemas.openxmlformats.org/officeDocument/2006/relationships/tags" Target="../tags/tag247.xml"/><Relationship Id="rId264" Type="http://schemas.openxmlformats.org/officeDocument/2006/relationships/tags" Target="../tags/tag268.xml"/><Relationship Id="rId285" Type="http://schemas.openxmlformats.org/officeDocument/2006/relationships/tags" Target="../tags/tag289.xml"/><Relationship Id="rId17" Type="http://schemas.openxmlformats.org/officeDocument/2006/relationships/tags" Target="../tags/tag21.xml"/><Relationship Id="rId38" Type="http://schemas.openxmlformats.org/officeDocument/2006/relationships/tags" Target="../tags/tag42.xml"/><Relationship Id="rId59" Type="http://schemas.openxmlformats.org/officeDocument/2006/relationships/tags" Target="../tags/tag63.xml"/><Relationship Id="rId103" Type="http://schemas.openxmlformats.org/officeDocument/2006/relationships/tags" Target="../tags/tag107.xml"/><Relationship Id="rId124" Type="http://schemas.openxmlformats.org/officeDocument/2006/relationships/tags" Target="../tags/tag128.xml"/><Relationship Id="rId310" Type="http://schemas.openxmlformats.org/officeDocument/2006/relationships/tags" Target="../tags/tag314.xml"/><Relationship Id="rId70" Type="http://schemas.openxmlformats.org/officeDocument/2006/relationships/tags" Target="../tags/tag74.xml"/><Relationship Id="rId91" Type="http://schemas.openxmlformats.org/officeDocument/2006/relationships/tags" Target="../tags/tag95.xml"/><Relationship Id="rId145" Type="http://schemas.openxmlformats.org/officeDocument/2006/relationships/tags" Target="../tags/tag149.xml"/><Relationship Id="rId166" Type="http://schemas.openxmlformats.org/officeDocument/2006/relationships/tags" Target="../tags/tag170.xml"/><Relationship Id="rId187" Type="http://schemas.openxmlformats.org/officeDocument/2006/relationships/tags" Target="../tags/tag191.xml"/><Relationship Id="rId331" Type="http://schemas.openxmlformats.org/officeDocument/2006/relationships/tags" Target="../tags/tag335.xml"/><Relationship Id="rId352" Type="http://schemas.openxmlformats.org/officeDocument/2006/relationships/tags" Target="../tags/tag356.xml"/><Relationship Id="rId373" Type="http://schemas.openxmlformats.org/officeDocument/2006/relationships/tags" Target="../tags/tag377.xml"/><Relationship Id="rId1" Type="http://schemas.openxmlformats.org/officeDocument/2006/relationships/tags" Target="../tags/tag5.xml"/><Relationship Id="rId212" Type="http://schemas.openxmlformats.org/officeDocument/2006/relationships/tags" Target="../tags/tag216.xml"/><Relationship Id="rId233" Type="http://schemas.openxmlformats.org/officeDocument/2006/relationships/tags" Target="../tags/tag237.xml"/><Relationship Id="rId254" Type="http://schemas.openxmlformats.org/officeDocument/2006/relationships/tags" Target="../tags/tag258.xml"/><Relationship Id="rId28" Type="http://schemas.openxmlformats.org/officeDocument/2006/relationships/tags" Target="../tags/tag32.xml"/><Relationship Id="rId49" Type="http://schemas.openxmlformats.org/officeDocument/2006/relationships/tags" Target="../tags/tag53.xml"/><Relationship Id="rId114" Type="http://schemas.openxmlformats.org/officeDocument/2006/relationships/tags" Target="../tags/tag118.xml"/><Relationship Id="rId275" Type="http://schemas.openxmlformats.org/officeDocument/2006/relationships/tags" Target="../tags/tag279.xml"/><Relationship Id="rId296" Type="http://schemas.openxmlformats.org/officeDocument/2006/relationships/tags" Target="../tags/tag300.xml"/><Relationship Id="rId300" Type="http://schemas.openxmlformats.org/officeDocument/2006/relationships/tags" Target="../tags/tag304.xml"/><Relationship Id="rId60" Type="http://schemas.openxmlformats.org/officeDocument/2006/relationships/tags" Target="../tags/tag64.xml"/><Relationship Id="rId81" Type="http://schemas.openxmlformats.org/officeDocument/2006/relationships/tags" Target="../tags/tag85.xml"/><Relationship Id="rId135" Type="http://schemas.openxmlformats.org/officeDocument/2006/relationships/tags" Target="../tags/tag139.xml"/><Relationship Id="rId156" Type="http://schemas.openxmlformats.org/officeDocument/2006/relationships/tags" Target="../tags/tag160.xml"/><Relationship Id="rId177" Type="http://schemas.openxmlformats.org/officeDocument/2006/relationships/tags" Target="../tags/tag181.xml"/><Relationship Id="rId198" Type="http://schemas.openxmlformats.org/officeDocument/2006/relationships/tags" Target="../tags/tag202.xml"/><Relationship Id="rId321" Type="http://schemas.openxmlformats.org/officeDocument/2006/relationships/tags" Target="../tags/tag325.xml"/><Relationship Id="rId342" Type="http://schemas.openxmlformats.org/officeDocument/2006/relationships/tags" Target="../tags/tag346.xml"/><Relationship Id="rId363" Type="http://schemas.openxmlformats.org/officeDocument/2006/relationships/tags" Target="../tags/tag367.xml"/><Relationship Id="rId202" Type="http://schemas.openxmlformats.org/officeDocument/2006/relationships/tags" Target="../tags/tag206.xml"/><Relationship Id="rId223" Type="http://schemas.openxmlformats.org/officeDocument/2006/relationships/tags" Target="../tags/tag227.xml"/><Relationship Id="rId244" Type="http://schemas.openxmlformats.org/officeDocument/2006/relationships/tags" Target="../tags/tag248.xml"/><Relationship Id="rId18" Type="http://schemas.openxmlformats.org/officeDocument/2006/relationships/tags" Target="../tags/tag22.xml"/><Relationship Id="rId39" Type="http://schemas.openxmlformats.org/officeDocument/2006/relationships/tags" Target="../tags/tag43.xml"/><Relationship Id="rId265" Type="http://schemas.openxmlformats.org/officeDocument/2006/relationships/tags" Target="../tags/tag269.xml"/><Relationship Id="rId286" Type="http://schemas.openxmlformats.org/officeDocument/2006/relationships/tags" Target="../tags/tag290.xml"/><Relationship Id="rId50" Type="http://schemas.openxmlformats.org/officeDocument/2006/relationships/tags" Target="../tags/tag54.xml"/><Relationship Id="rId104" Type="http://schemas.openxmlformats.org/officeDocument/2006/relationships/tags" Target="../tags/tag108.xml"/><Relationship Id="rId125" Type="http://schemas.openxmlformats.org/officeDocument/2006/relationships/tags" Target="../tags/tag129.xml"/><Relationship Id="rId146" Type="http://schemas.openxmlformats.org/officeDocument/2006/relationships/tags" Target="../tags/tag150.xml"/><Relationship Id="rId167" Type="http://schemas.openxmlformats.org/officeDocument/2006/relationships/tags" Target="../tags/tag171.xml"/><Relationship Id="rId188" Type="http://schemas.openxmlformats.org/officeDocument/2006/relationships/tags" Target="../tags/tag192.xml"/><Relationship Id="rId311" Type="http://schemas.openxmlformats.org/officeDocument/2006/relationships/tags" Target="../tags/tag315.xml"/><Relationship Id="rId332" Type="http://schemas.openxmlformats.org/officeDocument/2006/relationships/tags" Target="../tags/tag336.xml"/><Relationship Id="rId353" Type="http://schemas.openxmlformats.org/officeDocument/2006/relationships/tags" Target="../tags/tag357.xml"/><Relationship Id="rId374" Type="http://schemas.openxmlformats.org/officeDocument/2006/relationships/tags" Target="../tags/tag378.xml"/><Relationship Id="rId71" Type="http://schemas.openxmlformats.org/officeDocument/2006/relationships/tags" Target="../tags/tag75.xml"/><Relationship Id="rId92" Type="http://schemas.openxmlformats.org/officeDocument/2006/relationships/tags" Target="../tags/tag96.xml"/><Relationship Id="rId213" Type="http://schemas.openxmlformats.org/officeDocument/2006/relationships/tags" Target="../tags/tag217.xml"/><Relationship Id="rId234" Type="http://schemas.openxmlformats.org/officeDocument/2006/relationships/tags" Target="../tags/tag238.xml"/><Relationship Id="rId2" Type="http://schemas.openxmlformats.org/officeDocument/2006/relationships/tags" Target="../tags/tag6.xml"/><Relationship Id="rId29" Type="http://schemas.openxmlformats.org/officeDocument/2006/relationships/tags" Target="../tags/tag33.xml"/><Relationship Id="rId255" Type="http://schemas.openxmlformats.org/officeDocument/2006/relationships/tags" Target="../tags/tag259.xml"/><Relationship Id="rId276" Type="http://schemas.openxmlformats.org/officeDocument/2006/relationships/tags" Target="../tags/tag280.xml"/><Relationship Id="rId297" Type="http://schemas.openxmlformats.org/officeDocument/2006/relationships/tags" Target="../tags/tag301.xml"/><Relationship Id="rId40" Type="http://schemas.openxmlformats.org/officeDocument/2006/relationships/tags" Target="../tags/tag44.xml"/><Relationship Id="rId115" Type="http://schemas.openxmlformats.org/officeDocument/2006/relationships/tags" Target="../tags/tag119.xml"/><Relationship Id="rId136" Type="http://schemas.openxmlformats.org/officeDocument/2006/relationships/tags" Target="../tags/tag140.xml"/><Relationship Id="rId157" Type="http://schemas.openxmlformats.org/officeDocument/2006/relationships/tags" Target="../tags/tag161.xml"/><Relationship Id="rId178" Type="http://schemas.openxmlformats.org/officeDocument/2006/relationships/tags" Target="../tags/tag182.xml"/><Relationship Id="rId301" Type="http://schemas.openxmlformats.org/officeDocument/2006/relationships/tags" Target="../tags/tag305.xml"/><Relationship Id="rId322" Type="http://schemas.openxmlformats.org/officeDocument/2006/relationships/tags" Target="../tags/tag326.xml"/><Relationship Id="rId343" Type="http://schemas.openxmlformats.org/officeDocument/2006/relationships/tags" Target="../tags/tag347.xml"/><Relationship Id="rId364" Type="http://schemas.openxmlformats.org/officeDocument/2006/relationships/tags" Target="../tags/tag368.xml"/><Relationship Id="rId61" Type="http://schemas.openxmlformats.org/officeDocument/2006/relationships/tags" Target="../tags/tag65.xml"/><Relationship Id="rId82" Type="http://schemas.openxmlformats.org/officeDocument/2006/relationships/tags" Target="../tags/tag86.xml"/><Relationship Id="rId199" Type="http://schemas.openxmlformats.org/officeDocument/2006/relationships/tags" Target="../tags/tag203.xml"/><Relationship Id="rId203" Type="http://schemas.openxmlformats.org/officeDocument/2006/relationships/tags" Target="../tags/tag207.xml"/><Relationship Id="rId19" Type="http://schemas.openxmlformats.org/officeDocument/2006/relationships/tags" Target="../tags/tag23.xml"/><Relationship Id="rId224" Type="http://schemas.openxmlformats.org/officeDocument/2006/relationships/tags" Target="../tags/tag228.xml"/><Relationship Id="rId245" Type="http://schemas.openxmlformats.org/officeDocument/2006/relationships/tags" Target="../tags/tag249.xml"/><Relationship Id="rId266" Type="http://schemas.openxmlformats.org/officeDocument/2006/relationships/tags" Target="../tags/tag270.xml"/><Relationship Id="rId287" Type="http://schemas.openxmlformats.org/officeDocument/2006/relationships/tags" Target="../tags/tag291.xml"/><Relationship Id="rId30" Type="http://schemas.openxmlformats.org/officeDocument/2006/relationships/tags" Target="../tags/tag34.xml"/><Relationship Id="rId105" Type="http://schemas.openxmlformats.org/officeDocument/2006/relationships/tags" Target="../tags/tag109.xml"/><Relationship Id="rId126" Type="http://schemas.openxmlformats.org/officeDocument/2006/relationships/tags" Target="../tags/tag130.xml"/><Relationship Id="rId147" Type="http://schemas.openxmlformats.org/officeDocument/2006/relationships/tags" Target="../tags/tag151.xml"/><Relationship Id="rId168" Type="http://schemas.openxmlformats.org/officeDocument/2006/relationships/tags" Target="../tags/tag172.xml"/><Relationship Id="rId312" Type="http://schemas.openxmlformats.org/officeDocument/2006/relationships/tags" Target="../tags/tag316.xml"/><Relationship Id="rId333" Type="http://schemas.openxmlformats.org/officeDocument/2006/relationships/tags" Target="../tags/tag337.xml"/><Relationship Id="rId354" Type="http://schemas.openxmlformats.org/officeDocument/2006/relationships/tags" Target="../tags/tag358.xml"/><Relationship Id="rId51" Type="http://schemas.openxmlformats.org/officeDocument/2006/relationships/tags" Target="../tags/tag55.xml"/><Relationship Id="rId72" Type="http://schemas.openxmlformats.org/officeDocument/2006/relationships/tags" Target="../tags/tag76.xml"/><Relationship Id="rId93" Type="http://schemas.openxmlformats.org/officeDocument/2006/relationships/tags" Target="../tags/tag97.xml"/><Relationship Id="rId189" Type="http://schemas.openxmlformats.org/officeDocument/2006/relationships/tags" Target="../tags/tag193.xml"/><Relationship Id="rId375" Type="http://schemas.openxmlformats.org/officeDocument/2006/relationships/tags" Target="../tags/tag379.xml"/><Relationship Id="rId3" Type="http://schemas.openxmlformats.org/officeDocument/2006/relationships/tags" Target="../tags/tag7.xml"/><Relationship Id="rId214" Type="http://schemas.openxmlformats.org/officeDocument/2006/relationships/tags" Target="../tags/tag218.xml"/><Relationship Id="rId235" Type="http://schemas.openxmlformats.org/officeDocument/2006/relationships/tags" Target="../tags/tag239.xml"/><Relationship Id="rId256" Type="http://schemas.openxmlformats.org/officeDocument/2006/relationships/tags" Target="../tags/tag260.xml"/><Relationship Id="rId277" Type="http://schemas.openxmlformats.org/officeDocument/2006/relationships/tags" Target="../tags/tag281.xml"/><Relationship Id="rId298" Type="http://schemas.openxmlformats.org/officeDocument/2006/relationships/tags" Target="../tags/tag302.xml"/><Relationship Id="rId116" Type="http://schemas.openxmlformats.org/officeDocument/2006/relationships/tags" Target="../tags/tag120.xml"/><Relationship Id="rId137" Type="http://schemas.openxmlformats.org/officeDocument/2006/relationships/tags" Target="../tags/tag141.xml"/><Relationship Id="rId158" Type="http://schemas.openxmlformats.org/officeDocument/2006/relationships/tags" Target="../tags/tag162.xml"/><Relationship Id="rId302" Type="http://schemas.openxmlformats.org/officeDocument/2006/relationships/tags" Target="../tags/tag306.xml"/><Relationship Id="rId323" Type="http://schemas.openxmlformats.org/officeDocument/2006/relationships/tags" Target="../tags/tag327.xml"/><Relationship Id="rId344" Type="http://schemas.openxmlformats.org/officeDocument/2006/relationships/tags" Target="../tags/tag348.xml"/><Relationship Id="rId20" Type="http://schemas.openxmlformats.org/officeDocument/2006/relationships/tags" Target="../tags/tag24.xml"/><Relationship Id="rId41" Type="http://schemas.openxmlformats.org/officeDocument/2006/relationships/tags" Target="../tags/tag45.xml"/><Relationship Id="rId62" Type="http://schemas.openxmlformats.org/officeDocument/2006/relationships/tags" Target="../tags/tag66.xml"/><Relationship Id="rId83" Type="http://schemas.openxmlformats.org/officeDocument/2006/relationships/tags" Target="../tags/tag87.xml"/><Relationship Id="rId179" Type="http://schemas.openxmlformats.org/officeDocument/2006/relationships/tags" Target="../tags/tag183.xml"/><Relationship Id="rId365" Type="http://schemas.openxmlformats.org/officeDocument/2006/relationships/tags" Target="../tags/tag369.xml"/><Relationship Id="rId190" Type="http://schemas.openxmlformats.org/officeDocument/2006/relationships/tags" Target="../tags/tag194.xml"/><Relationship Id="rId204" Type="http://schemas.openxmlformats.org/officeDocument/2006/relationships/tags" Target="../tags/tag208.xml"/><Relationship Id="rId225" Type="http://schemas.openxmlformats.org/officeDocument/2006/relationships/tags" Target="../tags/tag229.xml"/><Relationship Id="rId246" Type="http://schemas.openxmlformats.org/officeDocument/2006/relationships/tags" Target="../tags/tag250.xml"/><Relationship Id="rId267" Type="http://schemas.openxmlformats.org/officeDocument/2006/relationships/tags" Target="../tags/tag271.xml"/><Relationship Id="rId288" Type="http://schemas.openxmlformats.org/officeDocument/2006/relationships/tags" Target="../tags/tag292.xml"/><Relationship Id="rId106" Type="http://schemas.openxmlformats.org/officeDocument/2006/relationships/tags" Target="../tags/tag110.xml"/><Relationship Id="rId127" Type="http://schemas.openxmlformats.org/officeDocument/2006/relationships/tags" Target="../tags/tag131.xml"/><Relationship Id="rId313" Type="http://schemas.openxmlformats.org/officeDocument/2006/relationships/tags" Target="../tags/tag317.xml"/><Relationship Id="rId10" Type="http://schemas.openxmlformats.org/officeDocument/2006/relationships/tags" Target="../tags/tag14.xml"/><Relationship Id="rId31" Type="http://schemas.openxmlformats.org/officeDocument/2006/relationships/tags" Target="../tags/tag35.xml"/><Relationship Id="rId52" Type="http://schemas.openxmlformats.org/officeDocument/2006/relationships/tags" Target="../tags/tag56.xml"/><Relationship Id="rId73" Type="http://schemas.openxmlformats.org/officeDocument/2006/relationships/tags" Target="../tags/tag77.xml"/><Relationship Id="rId94" Type="http://schemas.openxmlformats.org/officeDocument/2006/relationships/tags" Target="../tags/tag98.xml"/><Relationship Id="rId148" Type="http://schemas.openxmlformats.org/officeDocument/2006/relationships/tags" Target="../tags/tag152.xml"/><Relationship Id="rId169" Type="http://schemas.openxmlformats.org/officeDocument/2006/relationships/tags" Target="../tags/tag173.xml"/><Relationship Id="rId334" Type="http://schemas.openxmlformats.org/officeDocument/2006/relationships/tags" Target="../tags/tag338.xml"/><Relationship Id="rId355" Type="http://schemas.openxmlformats.org/officeDocument/2006/relationships/tags" Target="../tags/tag359.xml"/><Relationship Id="rId376" Type="http://schemas.openxmlformats.org/officeDocument/2006/relationships/tags" Target="../tags/tag380.xml"/><Relationship Id="rId4" Type="http://schemas.openxmlformats.org/officeDocument/2006/relationships/tags" Target="../tags/tag8.xml"/><Relationship Id="rId180" Type="http://schemas.openxmlformats.org/officeDocument/2006/relationships/tags" Target="../tags/tag184.xml"/><Relationship Id="rId215" Type="http://schemas.openxmlformats.org/officeDocument/2006/relationships/tags" Target="../tags/tag219.xml"/><Relationship Id="rId236" Type="http://schemas.openxmlformats.org/officeDocument/2006/relationships/tags" Target="../tags/tag240.xml"/><Relationship Id="rId257" Type="http://schemas.openxmlformats.org/officeDocument/2006/relationships/tags" Target="../tags/tag261.xml"/><Relationship Id="rId278" Type="http://schemas.openxmlformats.org/officeDocument/2006/relationships/tags" Target="../tags/tag2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9906000" cy="6735950"/>
          </a:xfrm>
          <a:prstGeom prst="rect">
            <a:avLst/>
          </a:prstGeom>
        </p:spPr>
      </p:pic>
      <p:sp>
        <p:nvSpPr>
          <p:cNvPr id="3" name="Freeform 17"/>
          <p:cNvSpPr>
            <a:spLocks/>
          </p:cNvSpPr>
          <p:nvPr/>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11432" y="6057901"/>
            <a:ext cx="3170060" cy="306000"/>
          </a:xfrm>
          <a:prstGeom prst="rect">
            <a:avLst/>
          </a:prstGeom>
        </p:spPr>
      </p:pic>
      <p:grpSp>
        <p:nvGrpSpPr>
          <p:cNvPr id="5" name="Group 4"/>
          <p:cNvGrpSpPr/>
          <p:nvPr/>
        </p:nvGrpSpPr>
        <p:grpSpPr>
          <a:xfrm>
            <a:off x="4923991" y="-3361"/>
            <a:ext cx="4490137" cy="3258955"/>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1A2D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Title 17"/>
          <p:cNvSpPr>
            <a:spLocks noGrp="1"/>
          </p:cNvSpPr>
          <p:nvPr>
            <p:ph type="title"/>
          </p:nvPr>
        </p:nvSpPr>
        <p:spPr>
          <a:xfrm>
            <a:off x="5167253" y="416166"/>
            <a:ext cx="4214239" cy="649049"/>
          </a:xfrm>
        </p:spPr>
        <p:txBody>
          <a:bodyPr/>
          <a:lstStyle/>
          <a:p>
            <a:r>
              <a:rPr lang="es-CL" sz="2600" dirty="0" smtClean="0">
                <a:solidFill>
                  <a:schemeClr val="tx1"/>
                </a:solidFill>
              </a:rPr>
              <a:t>Situación actual de la </a:t>
            </a:r>
            <a:br>
              <a:rPr lang="es-CL" sz="2600" dirty="0" smtClean="0">
                <a:solidFill>
                  <a:schemeClr val="tx1"/>
                </a:solidFill>
              </a:rPr>
            </a:br>
            <a:r>
              <a:rPr lang="es-CL" sz="2600" dirty="0" smtClean="0">
                <a:solidFill>
                  <a:schemeClr val="tx1"/>
                </a:solidFill>
              </a:rPr>
              <a:t>Ciencia Abierta</a:t>
            </a:r>
            <a:endParaRPr lang="es-CL" sz="2600" dirty="0">
              <a:solidFill>
                <a:schemeClr val="tx1"/>
              </a:solidFill>
            </a:endParaRPr>
          </a:p>
        </p:txBody>
      </p:sp>
      <p:sp>
        <p:nvSpPr>
          <p:cNvPr id="19" name="Text Placeholder 18"/>
          <p:cNvSpPr>
            <a:spLocks noGrp="1"/>
          </p:cNvSpPr>
          <p:nvPr>
            <p:ph type="body" sz="quarter" idx="12"/>
          </p:nvPr>
        </p:nvSpPr>
        <p:spPr>
          <a:xfrm>
            <a:off x="5167222" y="1457643"/>
            <a:ext cx="4003675" cy="723275"/>
          </a:xfrm>
        </p:spPr>
        <p:txBody>
          <a:bodyPr/>
          <a:lstStyle/>
          <a:p>
            <a:r>
              <a:rPr lang="es-CL" sz="2600" dirty="0" smtClean="0"/>
              <a:t>Mariana Biojone</a:t>
            </a:r>
          </a:p>
          <a:p>
            <a:pPr lvl="1"/>
            <a:r>
              <a:rPr lang="es-CL" dirty="0" smtClean="0"/>
              <a:t>09 de enero de 2020</a:t>
            </a:r>
            <a:endParaRPr lang="es-CL" dirty="0"/>
          </a:p>
        </p:txBody>
      </p:sp>
    </p:spTree>
    <p:custDataLst>
      <p:tags r:id="rId1"/>
    </p:custDataLst>
    <p:extLst>
      <p:ext uri="{BB962C8B-B14F-4D97-AF65-F5344CB8AC3E}">
        <p14:creationId xmlns:p14="http://schemas.microsoft.com/office/powerpoint/2010/main" val="1703084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3487" y="632934"/>
            <a:ext cx="3615862" cy="492443"/>
          </a:xfrm>
          <a:prstGeom prst="rect">
            <a:avLst/>
          </a:prstGeom>
        </p:spPr>
        <p:txBody>
          <a:bodyPr wrap="none">
            <a:spAutoFit/>
          </a:bodyPr>
          <a:lstStyle/>
          <a:p>
            <a:r>
              <a:rPr lang="pt-BR" sz="2600" b="1" dirty="0" smtClean="0">
                <a:latin typeface="+mj-lt"/>
              </a:rPr>
              <a:t>Cuáles son los benefícios</a:t>
            </a:r>
          </a:p>
        </p:txBody>
      </p:sp>
      <p:sp>
        <p:nvSpPr>
          <p:cNvPr id="8" name="Rectangle 7"/>
          <p:cNvSpPr/>
          <p:nvPr/>
        </p:nvSpPr>
        <p:spPr>
          <a:xfrm>
            <a:off x="854527" y="1763150"/>
            <a:ext cx="8028215" cy="2800767"/>
          </a:xfrm>
          <a:prstGeom prst="rect">
            <a:avLst/>
          </a:prstGeom>
        </p:spPr>
        <p:txBody>
          <a:bodyPr wrap="square">
            <a:spAutoFit/>
          </a:bodyPr>
          <a:lstStyle/>
          <a:p>
            <a:pPr marL="285750" indent="-285750">
              <a:buFont typeface="Arial" panose="020B0604020202020204" pitchFamily="34" charset="0"/>
              <a:buChar char="•"/>
            </a:pPr>
            <a:r>
              <a:rPr lang="es-ES" sz="2200" dirty="0" smtClean="0"/>
              <a:t>los </a:t>
            </a:r>
            <a:r>
              <a:rPr lang="es-ES" sz="2200" dirty="0"/>
              <a:t>datos abiertos ofrecen más valor al permitir la reutilización y reducir la duplicación</a:t>
            </a:r>
          </a:p>
          <a:p>
            <a:pPr marL="285750" indent="-285750">
              <a:buFont typeface="Arial" panose="020B0604020202020204" pitchFamily="34" charset="0"/>
              <a:buChar char="•"/>
            </a:pPr>
            <a:r>
              <a:rPr lang="es-ES" sz="2200" dirty="0" smtClean="0"/>
              <a:t>los </a:t>
            </a:r>
            <a:r>
              <a:rPr lang="es-ES" sz="2200" dirty="0"/>
              <a:t>datos abiertos hacen que la investigación sea más eficiente, eficaz y satisfactoria para los investigadores</a:t>
            </a:r>
          </a:p>
          <a:p>
            <a:pPr marL="285750" indent="-285750">
              <a:buFont typeface="Arial" panose="020B0604020202020204" pitchFamily="34" charset="0"/>
              <a:buChar char="•"/>
            </a:pPr>
            <a:r>
              <a:rPr lang="es-ES" sz="2200" dirty="0" smtClean="0"/>
              <a:t>los </a:t>
            </a:r>
            <a:r>
              <a:rPr lang="es-ES" sz="2200" dirty="0"/>
              <a:t>datos abiertos pueden ayudar a acelerar el ritmo de los descubrimientos </a:t>
            </a:r>
            <a:r>
              <a:rPr lang="es-ES" sz="2200" dirty="0" smtClean="0"/>
              <a:t>científicos</a:t>
            </a:r>
          </a:p>
          <a:p>
            <a:pPr marL="285750" indent="-285750">
              <a:buFont typeface="Arial" panose="020B0604020202020204" pitchFamily="34" charset="0"/>
              <a:buChar char="•"/>
            </a:pPr>
            <a:r>
              <a:rPr lang="es-ES" sz="2200" dirty="0" smtClean="0"/>
              <a:t>hay </a:t>
            </a:r>
            <a:r>
              <a:rPr lang="es-ES" sz="2200" dirty="0"/>
              <a:t>evidencias de que la disponibilidad de los datos aumenta la reproducibilidad</a:t>
            </a:r>
            <a:r>
              <a:rPr lang="es-ES" sz="2000" baseline="30000" dirty="0"/>
              <a:t>1</a:t>
            </a:r>
            <a:endParaRPr lang="en-US" sz="2000" dirty="0"/>
          </a:p>
        </p:txBody>
      </p:sp>
      <p:sp>
        <p:nvSpPr>
          <p:cNvPr id="9" name="Rectangle 8"/>
          <p:cNvSpPr/>
          <p:nvPr/>
        </p:nvSpPr>
        <p:spPr>
          <a:xfrm>
            <a:off x="729343" y="6010702"/>
            <a:ext cx="2438400" cy="74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11" name="Rectangle 10"/>
          <p:cNvSpPr/>
          <p:nvPr/>
        </p:nvSpPr>
        <p:spPr>
          <a:xfrm>
            <a:off x="5805714" y="6377491"/>
            <a:ext cx="3947886" cy="276999"/>
          </a:xfrm>
          <a:prstGeom prst="rect">
            <a:avLst/>
          </a:prstGeom>
        </p:spPr>
        <p:txBody>
          <a:bodyPr wrap="square">
            <a:spAutoFit/>
          </a:bodyPr>
          <a:lstStyle/>
          <a:p>
            <a:r>
              <a:rPr lang="es-ES" sz="1600" baseline="30000" dirty="0"/>
              <a:t>1</a:t>
            </a:r>
            <a:r>
              <a:rPr lang="en-US" sz="1200" i="1" dirty="0" smtClean="0"/>
              <a:t> Ioannidis </a:t>
            </a:r>
            <a:r>
              <a:rPr lang="en-US" sz="1200" dirty="0"/>
              <a:t>et </a:t>
            </a:r>
            <a:r>
              <a:rPr lang="en-US" sz="1200" dirty="0" smtClean="0"/>
              <a:t>al. </a:t>
            </a:r>
            <a:r>
              <a:rPr lang="fr-FR" sz="1200" i="1" dirty="0"/>
              <a:t>Nature </a:t>
            </a:r>
            <a:r>
              <a:rPr lang="fr-FR" sz="1200" i="1" dirty="0" err="1"/>
              <a:t>Genetics</a:t>
            </a:r>
            <a:r>
              <a:rPr lang="fr-FR" sz="1200" dirty="0"/>
              <a:t> </a:t>
            </a:r>
            <a:r>
              <a:rPr lang="fr-FR" sz="1200" b="1" dirty="0" smtClean="0"/>
              <a:t>vol 41</a:t>
            </a:r>
            <a:r>
              <a:rPr lang="fr-FR" sz="1200" dirty="0"/>
              <a:t>, </a:t>
            </a:r>
            <a:r>
              <a:rPr lang="fr-FR" sz="1200" dirty="0" smtClean="0"/>
              <a:t>p 149-55</a:t>
            </a:r>
            <a:r>
              <a:rPr lang="fr-FR" sz="1200" dirty="0"/>
              <a:t> (2009)</a:t>
            </a:r>
            <a:endParaRPr lang="en-US" sz="1200" dirty="0"/>
          </a:p>
        </p:txBody>
      </p:sp>
    </p:spTree>
    <p:custDataLst>
      <p:tags r:id="rId1"/>
    </p:custDataLst>
    <p:extLst>
      <p:ext uri="{BB962C8B-B14F-4D97-AF65-F5344CB8AC3E}">
        <p14:creationId xmlns:p14="http://schemas.microsoft.com/office/powerpoint/2010/main" val="3276636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96784" y="1445211"/>
            <a:ext cx="8174645" cy="1354217"/>
          </a:xfrm>
        </p:spPr>
        <p:txBody>
          <a:bodyPr/>
          <a:lstStyle/>
          <a:p>
            <a:r>
              <a:rPr lang="es-ES" sz="2200" b="0" dirty="0" smtClean="0"/>
              <a:t>los </a:t>
            </a:r>
            <a:r>
              <a:rPr lang="es-ES" sz="2200" b="0" dirty="0"/>
              <a:t>financiadores de la investigación </a:t>
            </a:r>
            <a:r>
              <a:rPr lang="es-ES" sz="2200" b="0" dirty="0" smtClean="0"/>
              <a:t>están introduciendo </a:t>
            </a:r>
            <a:r>
              <a:rPr lang="es-ES" sz="2200" b="0" dirty="0"/>
              <a:t>políticas que buscan asegurar que los datos que surgen de la investigación que financian puedan ser accedidos y utilizados de manera que se maximicen los beneficios </a:t>
            </a:r>
            <a:r>
              <a:rPr lang="es-ES" sz="2200" b="0" dirty="0" smtClean="0"/>
              <a:t>resultantes</a:t>
            </a:r>
            <a:endParaRPr lang="en-US" sz="2200" dirty="0"/>
          </a:p>
        </p:txBody>
      </p:sp>
      <p:sp>
        <p:nvSpPr>
          <p:cNvPr id="7" name="AutoShape 2" descr="Resultado de imagem para wellcome tru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Resultado de imagem para wellcome tr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487" y="3644252"/>
            <a:ext cx="3062139" cy="3992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m para Horizon 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422" y="3142012"/>
            <a:ext cx="4939745" cy="14037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m para ni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12933"/>
            <a:ext cx="2626642" cy="147592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Resultado de imagem para bill melinda gates found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Resultado de imagem para bill melinda gates found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399" y="4838668"/>
            <a:ext cx="1424452" cy="142445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m para cancer research u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0680" y="4963759"/>
            <a:ext cx="3050051" cy="11742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sultado de imagem para Smithsonia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4471" y="4716426"/>
            <a:ext cx="1668939" cy="16689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823487" y="632934"/>
            <a:ext cx="4008661" cy="492443"/>
          </a:xfrm>
          <a:prstGeom prst="rect">
            <a:avLst/>
          </a:prstGeom>
        </p:spPr>
        <p:txBody>
          <a:bodyPr wrap="none">
            <a:spAutoFit/>
          </a:bodyPr>
          <a:lstStyle/>
          <a:p>
            <a:r>
              <a:rPr lang="pt-BR" sz="2600" b="1" dirty="0" smtClean="0">
                <a:latin typeface="+mj-lt"/>
              </a:rPr>
              <a:t>Las entidades financiadoras</a:t>
            </a:r>
          </a:p>
        </p:txBody>
      </p:sp>
    </p:spTree>
    <p:custDataLst>
      <p:tags r:id="rId1"/>
    </p:custDataLst>
    <p:extLst>
      <p:ext uri="{BB962C8B-B14F-4D97-AF65-F5344CB8AC3E}">
        <p14:creationId xmlns:p14="http://schemas.microsoft.com/office/powerpoint/2010/main" val="857235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9343" y="6010702"/>
            <a:ext cx="2438400" cy="74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69" y="870379"/>
            <a:ext cx="8175281"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32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fosteropenscience.eu/sites/default/files/images/OpenScienceBuildingBl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40" y="1218315"/>
            <a:ext cx="8008670" cy="4627506"/>
          </a:xfrm>
          <a:prstGeom prst="rect">
            <a:avLst/>
          </a:prstGeom>
          <a:noFill/>
          <a:extLst>
            <a:ext uri="{909E8E84-426E-40DD-AFC4-6F175D3DCCD1}">
              <a14:hiddenFill xmlns:a14="http://schemas.microsoft.com/office/drawing/2010/main">
                <a:solidFill>
                  <a:srgbClr val="FFFFFF"/>
                </a:solidFill>
              </a14:hiddenFill>
            </a:ext>
          </a:extLst>
        </p:spPr>
      </p:pic>
      <p:sp>
        <p:nvSpPr>
          <p:cNvPr id="21" name="Hexagon 20"/>
          <p:cNvSpPr/>
          <p:nvPr/>
        </p:nvSpPr>
        <p:spPr>
          <a:xfrm>
            <a:off x="928915" y="2307772"/>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2" name="Hexagon 21"/>
          <p:cNvSpPr/>
          <p:nvPr/>
        </p:nvSpPr>
        <p:spPr>
          <a:xfrm>
            <a:off x="2445659" y="1494081"/>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3" name="Hexagon 22"/>
          <p:cNvSpPr/>
          <p:nvPr/>
        </p:nvSpPr>
        <p:spPr>
          <a:xfrm>
            <a:off x="3983405" y="2336800"/>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4" name="Hexagon 23"/>
          <p:cNvSpPr/>
          <p:nvPr/>
        </p:nvSpPr>
        <p:spPr>
          <a:xfrm>
            <a:off x="5485633" y="150222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5" name="Hexagon 24"/>
          <p:cNvSpPr/>
          <p:nvPr/>
        </p:nvSpPr>
        <p:spPr>
          <a:xfrm>
            <a:off x="5456605" y="3185886"/>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6" name="Hexagon 25"/>
          <p:cNvSpPr/>
          <p:nvPr/>
        </p:nvSpPr>
        <p:spPr>
          <a:xfrm>
            <a:off x="7002375" y="2351314"/>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7" name="Hexagon 26"/>
          <p:cNvSpPr/>
          <p:nvPr/>
        </p:nvSpPr>
        <p:spPr>
          <a:xfrm>
            <a:off x="6987861" y="402045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585" y="6099402"/>
            <a:ext cx="838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841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7"/>
          <p:cNvSpPr>
            <a:spLocks noGrp="1"/>
          </p:cNvSpPr>
          <p:nvPr>
            <p:ph type="title"/>
          </p:nvPr>
        </p:nvSpPr>
        <p:spPr>
          <a:xfrm>
            <a:off x="825500" y="538163"/>
            <a:ext cx="8239126" cy="370558"/>
          </a:xfrm>
        </p:spPr>
        <p:txBody>
          <a:bodyPr/>
          <a:lstStyle/>
          <a:p>
            <a:r>
              <a:rPr lang="es-CL" dirty="0" smtClean="0"/>
              <a:t>Revisión por pares abierta</a:t>
            </a:r>
            <a:endParaRPr lang="es-CL" dirty="0"/>
          </a:p>
        </p:txBody>
      </p:sp>
      <p:pic>
        <p:nvPicPr>
          <p:cNvPr id="4" name="Picture 3"/>
          <p:cNvPicPr>
            <a:picLocks noChangeAspect="1"/>
          </p:cNvPicPr>
          <p:nvPr/>
        </p:nvPicPr>
        <p:blipFill>
          <a:blip r:embed="rId2"/>
          <a:stretch>
            <a:fillRect/>
          </a:stretch>
        </p:blipFill>
        <p:spPr>
          <a:xfrm>
            <a:off x="3917125" y="4264328"/>
            <a:ext cx="1234387" cy="523948"/>
          </a:xfrm>
          <a:prstGeom prst="rect">
            <a:avLst/>
          </a:prstGeom>
        </p:spPr>
      </p:pic>
      <p:pic>
        <p:nvPicPr>
          <p:cNvPr id="5" name="Picture 4"/>
          <p:cNvPicPr>
            <a:picLocks noChangeAspect="1"/>
          </p:cNvPicPr>
          <p:nvPr/>
        </p:nvPicPr>
        <p:blipFill>
          <a:blip r:embed="rId3"/>
          <a:stretch>
            <a:fillRect/>
          </a:stretch>
        </p:blipFill>
        <p:spPr>
          <a:xfrm>
            <a:off x="6110515" y="4264375"/>
            <a:ext cx="1138916" cy="523901"/>
          </a:xfrm>
          <a:prstGeom prst="rect">
            <a:avLst/>
          </a:prstGeom>
        </p:spPr>
      </p:pic>
      <p:pic>
        <p:nvPicPr>
          <p:cNvPr id="6" name="Picture 5"/>
          <p:cNvPicPr>
            <a:picLocks noChangeAspect="1"/>
          </p:cNvPicPr>
          <p:nvPr/>
        </p:nvPicPr>
        <p:blipFill>
          <a:blip r:embed="rId4"/>
          <a:stretch>
            <a:fillRect/>
          </a:stretch>
        </p:blipFill>
        <p:spPr>
          <a:xfrm>
            <a:off x="8234536" y="4269892"/>
            <a:ext cx="919056" cy="523948"/>
          </a:xfrm>
          <a:prstGeom prst="rect">
            <a:avLst/>
          </a:prstGeom>
        </p:spPr>
      </p:pic>
      <p:pic>
        <p:nvPicPr>
          <p:cNvPr id="7" name="Picture 6"/>
          <p:cNvPicPr>
            <a:picLocks noChangeAspect="1"/>
          </p:cNvPicPr>
          <p:nvPr/>
        </p:nvPicPr>
        <p:blipFill>
          <a:blip r:embed="rId5"/>
          <a:stretch>
            <a:fillRect/>
          </a:stretch>
        </p:blipFill>
        <p:spPr>
          <a:xfrm>
            <a:off x="810985" y="4269891"/>
            <a:ext cx="2305372" cy="523948"/>
          </a:xfrm>
          <a:prstGeom prst="rect">
            <a:avLst/>
          </a:prstGeom>
        </p:spPr>
      </p:pic>
      <p:sp>
        <p:nvSpPr>
          <p:cNvPr id="8" name="TextBox 7"/>
          <p:cNvSpPr txBox="1"/>
          <p:nvPr/>
        </p:nvSpPr>
        <p:spPr>
          <a:xfrm>
            <a:off x="810985" y="1389803"/>
            <a:ext cx="8400664" cy="1161069"/>
          </a:xfrm>
          <a:prstGeom prst="rect">
            <a:avLst/>
          </a:prstGeom>
          <a:noFill/>
        </p:spPr>
        <p:txBody>
          <a:bodyPr wrap="square" lIns="72000" tIns="72000" rIns="72000" bIns="72000" rtlCol="0">
            <a:spAutoFit/>
          </a:bodyPr>
          <a:lstStyle/>
          <a:p>
            <a:r>
              <a:rPr lang="es-CL" sz="2200" dirty="0" smtClean="0">
                <a:solidFill>
                  <a:srgbClr val="58595B"/>
                </a:solidFill>
              </a:rPr>
              <a:t>en </a:t>
            </a:r>
            <a:r>
              <a:rPr lang="es-CL" sz="2200" dirty="0">
                <a:solidFill>
                  <a:srgbClr val="58595B"/>
                </a:solidFill>
              </a:rPr>
              <a:t>2001, BioMed Central fue </a:t>
            </a:r>
            <a:r>
              <a:rPr lang="es-CL" sz="2200" dirty="0" smtClean="0">
                <a:solidFill>
                  <a:srgbClr val="58595B"/>
                </a:solidFill>
              </a:rPr>
              <a:t>la primera casa editorial a </a:t>
            </a:r>
            <a:r>
              <a:rPr lang="es-CL" sz="2200" dirty="0">
                <a:solidFill>
                  <a:srgbClr val="58595B"/>
                </a:solidFill>
              </a:rPr>
              <a:t>publicar abiertamente </a:t>
            </a:r>
            <a:r>
              <a:rPr lang="es-CL" sz="2200" dirty="0" smtClean="0">
                <a:solidFill>
                  <a:srgbClr val="58595B"/>
                </a:solidFill>
              </a:rPr>
              <a:t>informes (identificados) de </a:t>
            </a:r>
            <a:r>
              <a:rPr lang="es-CL" sz="2200" dirty="0">
                <a:solidFill>
                  <a:srgbClr val="58595B"/>
                </a:solidFill>
              </a:rPr>
              <a:t>revisión por pares </a:t>
            </a:r>
            <a:r>
              <a:rPr lang="es-CL" sz="2200" dirty="0" smtClean="0">
                <a:solidFill>
                  <a:srgbClr val="58595B"/>
                </a:solidFill>
              </a:rPr>
              <a:t>junto </a:t>
            </a:r>
            <a:r>
              <a:rPr lang="es-CL" sz="2200" dirty="0">
                <a:solidFill>
                  <a:srgbClr val="58595B"/>
                </a:solidFill>
              </a:rPr>
              <a:t>con </a:t>
            </a:r>
            <a:r>
              <a:rPr lang="es-CL" sz="2200" dirty="0" smtClean="0">
                <a:solidFill>
                  <a:srgbClr val="58595B"/>
                </a:solidFill>
              </a:rPr>
              <a:t>los artículos publicados para </a:t>
            </a:r>
            <a:r>
              <a:rPr lang="es-CL" sz="2200" dirty="0">
                <a:solidFill>
                  <a:srgbClr val="58595B"/>
                </a:solidFill>
              </a:rPr>
              <a:t>todas las revistas médicas de la serie del </a:t>
            </a:r>
            <a:r>
              <a:rPr lang="es-CL" sz="2200" dirty="0" smtClean="0">
                <a:solidFill>
                  <a:srgbClr val="58595B"/>
                </a:solidFill>
              </a:rPr>
              <a:t>BMC</a:t>
            </a:r>
            <a:endParaRPr lang="en-GB" sz="2200" dirty="0">
              <a:solidFill>
                <a:srgbClr val="58595B"/>
              </a:solidFill>
            </a:endParaRPr>
          </a:p>
        </p:txBody>
      </p:sp>
      <p:sp>
        <p:nvSpPr>
          <p:cNvPr id="10" name="TextBox 9"/>
          <p:cNvSpPr txBox="1"/>
          <p:nvPr/>
        </p:nvSpPr>
        <p:spPr>
          <a:xfrm>
            <a:off x="870858" y="2931884"/>
            <a:ext cx="8282734" cy="822515"/>
          </a:xfrm>
          <a:prstGeom prst="rect">
            <a:avLst/>
          </a:prstGeom>
          <a:noFill/>
        </p:spPr>
        <p:txBody>
          <a:bodyPr wrap="square" lIns="72000" tIns="72000" rIns="72000" bIns="72000" rtlCol="0">
            <a:spAutoFit/>
          </a:bodyPr>
          <a:lstStyle/>
          <a:p>
            <a:pPr marL="342900" lvl="0" indent="-342900">
              <a:buFont typeface="Arial" panose="020B0604020202020204" pitchFamily="34" charset="0"/>
              <a:buChar char="•"/>
            </a:pPr>
            <a:r>
              <a:rPr lang="es-CL" sz="2200" dirty="0" smtClean="0">
                <a:solidFill>
                  <a:srgbClr val="58595B"/>
                </a:solidFill>
              </a:rPr>
              <a:t>proporcionar </a:t>
            </a:r>
            <a:r>
              <a:rPr lang="es-CL" sz="2200" dirty="0">
                <a:solidFill>
                  <a:srgbClr val="58595B"/>
                </a:solidFill>
              </a:rPr>
              <a:t>transparencia en el proceso de revisión por pares</a:t>
            </a:r>
          </a:p>
          <a:p>
            <a:pPr marL="342900" lvl="0" indent="-342900">
              <a:buFont typeface="Arial" panose="020B0604020202020204" pitchFamily="34" charset="0"/>
              <a:buChar char="•"/>
            </a:pPr>
            <a:r>
              <a:rPr lang="es-CL" sz="2200" dirty="0">
                <a:solidFill>
                  <a:srgbClr val="58595B"/>
                </a:solidFill>
              </a:rPr>
              <a:t>p</a:t>
            </a:r>
            <a:r>
              <a:rPr lang="es-CL" sz="2200" dirty="0" smtClean="0">
                <a:solidFill>
                  <a:srgbClr val="58595B"/>
                </a:solidFill>
              </a:rPr>
              <a:t>rocedimiento y requisitos </a:t>
            </a:r>
            <a:r>
              <a:rPr lang="es-CL" sz="2200" dirty="0">
                <a:solidFill>
                  <a:srgbClr val="58595B"/>
                </a:solidFill>
              </a:rPr>
              <a:t>varían de </a:t>
            </a:r>
            <a:r>
              <a:rPr lang="es-CL" sz="2200" dirty="0" smtClean="0">
                <a:solidFill>
                  <a:srgbClr val="58595B"/>
                </a:solidFill>
              </a:rPr>
              <a:t>revista a revista</a:t>
            </a:r>
            <a:endParaRPr lang="es-CL" sz="2200" dirty="0" smtClean="0"/>
          </a:p>
        </p:txBody>
      </p:sp>
      <p:sp>
        <p:nvSpPr>
          <p:cNvPr id="11" name="Rectangle 10"/>
          <p:cNvSpPr/>
          <p:nvPr/>
        </p:nvSpPr>
        <p:spPr>
          <a:xfrm>
            <a:off x="810985" y="5316160"/>
            <a:ext cx="8747831" cy="769441"/>
          </a:xfrm>
          <a:prstGeom prst="rect">
            <a:avLst/>
          </a:prstGeom>
          <a:noFill/>
          <a:ln>
            <a:noFill/>
          </a:ln>
        </p:spPr>
        <p:txBody>
          <a:bodyPr wrap="square">
            <a:spAutoFit/>
          </a:bodyPr>
          <a:lstStyle/>
          <a:p>
            <a:r>
              <a:rPr lang="es-CL" sz="2200" dirty="0"/>
              <a:t>m</a:t>
            </a:r>
            <a:r>
              <a:rPr lang="es-CL" sz="2200" dirty="0" smtClean="0"/>
              <a:t>ás </a:t>
            </a:r>
            <a:r>
              <a:rPr lang="es-CL" sz="2200" dirty="0"/>
              <a:t>de 70 revistas </a:t>
            </a:r>
            <a:r>
              <a:rPr lang="es-CL" sz="2200" dirty="0" smtClean="0"/>
              <a:t>del BMC </a:t>
            </a:r>
            <a:r>
              <a:rPr lang="es-CL" sz="2200" dirty="0"/>
              <a:t>operan con revisión por pares totalmente abierta, </a:t>
            </a:r>
            <a:r>
              <a:rPr lang="es-CL" sz="2200" dirty="0" smtClean="0"/>
              <a:t>sin exclusión </a:t>
            </a:r>
            <a:r>
              <a:rPr lang="es-CL" sz="2200" dirty="0"/>
              <a:t>de </a:t>
            </a:r>
            <a:r>
              <a:rPr lang="es-CL" sz="2200" dirty="0" smtClean="0"/>
              <a:t>autores </a:t>
            </a:r>
            <a:r>
              <a:rPr lang="es-CL" sz="2200" dirty="0"/>
              <a:t>o revisores</a:t>
            </a:r>
            <a:endParaRPr lang="en-GB" sz="2200" dirty="0"/>
          </a:p>
        </p:txBody>
      </p:sp>
    </p:spTree>
    <p:extLst>
      <p:ext uri="{BB962C8B-B14F-4D97-AF65-F5344CB8AC3E}">
        <p14:creationId xmlns:p14="http://schemas.microsoft.com/office/powerpoint/2010/main" val="657130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09603" y="682170"/>
            <a:ext cx="8868228" cy="2176732"/>
          </a:xfrm>
          <a:prstGeom prst="rect">
            <a:avLst/>
          </a:prstGeom>
          <a:noFill/>
        </p:spPr>
        <p:txBody>
          <a:bodyPr wrap="square" lIns="72000" tIns="72000" rIns="72000" bIns="72000" rtlCol="0">
            <a:spAutoFit/>
          </a:bodyPr>
          <a:lstStyle/>
          <a:p>
            <a:r>
              <a:rPr lang="es-CL" sz="2200" b="1" dirty="0" smtClean="0"/>
              <a:t>Beneficios de la revisión por pares abierta</a:t>
            </a:r>
          </a:p>
          <a:p>
            <a:endParaRPr lang="es-CL" sz="2200" dirty="0" smtClean="0"/>
          </a:p>
          <a:p>
            <a:pPr marL="342900" indent="-342900">
              <a:buFont typeface="Arial" panose="020B0604020202020204" pitchFamily="34" charset="0"/>
              <a:buChar char="•"/>
            </a:pPr>
            <a:r>
              <a:rPr lang="es-CL" sz="2200" dirty="0" err="1" smtClean="0"/>
              <a:t>accountability</a:t>
            </a:r>
            <a:r>
              <a:rPr lang="es-CL" sz="2200" dirty="0" smtClean="0"/>
              <a:t>: revisor (y editor) son responsables por el proceso de revisión por pares y por la toma de decisiones</a:t>
            </a:r>
          </a:p>
          <a:p>
            <a:pPr marL="342900" indent="-342900">
              <a:buFont typeface="Arial" panose="020B0604020202020204" pitchFamily="34" charset="0"/>
              <a:buChar char="•"/>
            </a:pPr>
            <a:r>
              <a:rPr lang="es-CL" sz="2200" dirty="0" smtClean="0"/>
              <a:t>calidad: todas revisiones son estructuradas iguales con la misma "calidad“</a:t>
            </a:r>
          </a:p>
          <a:p>
            <a:pPr marL="342900" indent="-342900">
              <a:buFont typeface="Arial" panose="020B0604020202020204" pitchFamily="34" charset="0"/>
              <a:buChar char="•"/>
            </a:pPr>
            <a:r>
              <a:rPr lang="es-CL" sz="2200" dirty="0" smtClean="0"/>
              <a:t>crédito: los revisores tienen su trabajo reconocido</a:t>
            </a:r>
          </a:p>
        </p:txBody>
      </p:sp>
      <p:sp>
        <p:nvSpPr>
          <p:cNvPr id="22" name="TextBox 21"/>
          <p:cNvSpPr txBox="1"/>
          <p:nvPr/>
        </p:nvSpPr>
        <p:spPr>
          <a:xfrm>
            <a:off x="609603" y="3113324"/>
            <a:ext cx="8868228" cy="2176732"/>
          </a:xfrm>
          <a:prstGeom prst="rect">
            <a:avLst/>
          </a:prstGeom>
          <a:noFill/>
        </p:spPr>
        <p:txBody>
          <a:bodyPr wrap="square" lIns="72000" tIns="72000" rIns="72000" bIns="72000" rtlCol="0">
            <a:spAutoFit/>
          </a:bodyPr>
          <a:lstStyle/>
          <a:p>
            <a:r>
              <a:rPr lang="es-CL" sz="2200" b="1" dirty="0" smtClean="0"/>
              <a:t>Desafíos de la revisión por pares abierta</a:t>
            </a:r>
          </a:p>
          <a:p>
            <a:endParaRPr lang="es-CL" sz="2200" dirty="0" smtClean="0"/>
          </a:p>
          <a:p>
            <a:pPr marL="342900" indent="-342900">
              <a:buFont typeface="Arial" panose="020B0604020202020204" pitchFamily="34" charset="0"/>
              <a:buChar char="•"/>
            </a:pPr>
            <a:r>
              <a:rPr lang="es-CL" sz="2200" dirty="0"/>
              <a:t>a</a:t>
            </a:r>
            <a:r>
              <a:rPr lang="es-CL" sz="2200" dirty="0" smtClean="0"/>
              <a:t>ceptación</a:t>
            </a:r>
            <a:r>
              <a:rPr lang="es-CL" sz="2200" dirty="0"/>
              <a:t>: menos revisores aceptan invitaciones para revisar en revistas </a:t>
            </a:r>
            <a:r>
              <a:rPr lang="es-CL" sz="2200" dirty="0" smtClean="0"/>
              <a:t>con revisión abierta comparados </a:t>
            </a:r>
            <a:r>
              <a:rPr lang="es-CL" sz="2200" dirty="0"/>
              <a:t>con las de </a:t>
            </a:r>
            <a:r>
              <a:rPr lang="es-CL" sz="2200" dirty="0" smtClean="0"/>
              <a:t>revisión tradicional</a:t>
            </a:r>
            <a:endParaRPr lang="es-CL" sz="2200" dirty="0"/>
          </a:p>
          <a:p>
            <a:pPr marL="342900" indent="-342900">
              <a:buFont typeface="Arial" panose="020B0604020202020204" pitchFamily="34" charset="0"/>
              <a:buChar char="•"/>
            </a:pPr>
            <a:r>
              <a:rPr lang="es-CL" sz="2200" dirty="0" smtClean="0"/>
              <a:t>más </a:t>
            </a:r>
            <a:r>
              <a:rPr lang="es-CL" sz="2200" dirty="0"/>
              <a:t>tiempo </a:t>
            </a:r>
            <a:r>
              <a:rPr lang="es-CL" sz="2200" dirty="0" smtClean="0"/>
              <a:t>dedicado a </a:t>
            </a:r>
            <a:r>
              <a:rPr lang="es-CL" sz="2200" dirty="0"/>
              <a:t>la creación de </a:t>
            </a:r>
            <a:r>
              <a:rPr lang="es-CL" sz="2200" dirty="0" smtClean="0"/>
              <a:t>los informes de los revisores</a:t>
            </a:r>
            <a:endParaRPr lang="es-CL" sz="2200" dirty="0"/>
          </a:p>
          <a:p>
            <a:pPr marL="342900" indent="-342900">
              <a:buFont typeface="Arial" panose="020B0604020202020204" pitchFamily="34" charset="0"/>
              <a:buChar char="•"/>
            </a:pPr>
            <a:r>
              <a:rPr lang="es-CL" sz="2200" dirty="0" smtClean="0"/>
              <a:t>las evidencias de mejora de </a:t>
            </a:r>
            <a:r>
              <a:rPr lang="es-CL" sz="2200" dirty="0"/>
              <a:t>calidad </a:t>
            </a:r>
            <a:r>
              <a:rPr lang="es-CL" sz="2200" dirty="0" smtClean="0"/>
              <a:t>en </a:t>
            </a:r>
            <a:r>
              <a:rPr lang="es-CL" sz="2200" dirty="0"/>
              <a:t>las decisiones </a:t>
            </a:r>
            <a:r>
              <a:rPr lang="es-CL" sz="2200" dirty="0" smtClean="0"/>
              <a:t>editoriales es mixta</a:t>
            </a:r>
          </a:p>
        </p:txBody>
      </p:sp>
      <p:pic>
        <p:nvPicPr>
          <p:cNvPr id="23" name="Picture 22"/>
          <p:cNvPicPr>
            <a:picLocks noChangeAspect="1"/>
          </p:cNvPicPr>
          <p:nvPr/>
        </p:nvPicPr>
        <p:blipFill>
          <a:blip r:embed="rId2"/>
          <a:stretch>
            <a:fillRect/>
          </a:stretch>
        </p:blipFill>
        <p:spPr>
          <a:xfrm>
            <a:off x="5256029" y="5607546"/>
            <a:ext cx="2380343" cy="634759"/>
          </a:xfrm>
          <a:prstGeom prst="rect">
            <a:avLst/>
          </a:prstGeom>
        </p:spPr>
      </p:pic>
      <p:pic>
        <p:nvPicPr>
          <p:cNvPr id="24" name="Picture 23"/>
          <p:cNvPicPr>
            <a:picLocks noChangeAspect="1"/>
          </p:cNvPicPr>
          <p:nvPr/>
        </p:nvPicPr>
        <p:blipFill>
          <a:blip r:embed="rId3"/>
          <a:stretch>
            <a:fillRect/>
          </a:stretch>
        </p:blipFill>
        <p:spPr>
          <a:xfrm>
            <a:off x="2585403" y="5520124"/>
            <a:ext cx="2480404" cy="809604"/>
          </a:xfrm>
          <a:prstGeom prst="rect">
            <a:avLst/>
          </a:prstGeom>
        </p:spPr>
      </p:pic>
      <p:pic>
        <p:nvPicPr>
          <p:cNvPr id="25" name="Picture 24"/>
          <p:cNvPicPr>
            <a:picLocks noChangeAspect="1"/>
          </p:cNvPicPr>
          <p:nvPr/>
        </p:nvPicPr>
        <p:blipFill>
          <a:blip r:embed="rId4"/>
          <a:stretch>
            <a:fillRect/>
          </a:stretch>
        </p:blipFill>
        <p:spPr>
          <a:xfrm>
            <a:off x="609603" y="5538556"/>
            <a:ext cx="1700028" cy="772740"/>
          </a:xfrm>
          <a:prstGeom prst="rect">
            <a:avLst/>
          </a:prstGeom>
        </p:spPr>
      </p:pic>
      <p:pic>
        <p:nvPicPr>
          <p:cNvPr id="26" name="Picture 25"/>
          <p:cNvPicPr>
            <a:picLocks noChangeAspect="1"/>
          </p:cNvPicPr>
          <p:nvPr/>
        </p:nvPicPr>
        <p:blipFill>
          <a:blip r:embed="rId5"/>
          <a:stretch>
            <a:fillRect/>
          </a:stretch>
        </p:blipFill>
        <p:spPr>
          <a:xfrm>
            <a:off x="7894186" y="5434489"/>
            <a:ext cx="1485649" cy="980873"/>
          </a:xfrm>
          <a:prstGeom prst="rect">
            <a:avLst/>
          </a:prstGeom>
        </p:spPr>
      </p:pic>
    </p:spTree>
    <p:extLst>
      <p:ext uri="{BB962C8B-B14F-4D97-AF65-F5344CB8AC3E}">
        <p14:creationId xmlns:p14="http://schemas.microsoft.com/office/powerpoint/2010/main" val="1982042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fosteropenscience.eu/sites/default/files/images/OpenScienceBuildingBl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40" y="1218315"/>
            <a:ext cx="8008670" cy="4627506"/>
          </a:xfrm>
          <a:prstGeom prst="rect">
            <a:avLst/>
          </a:prstGeom>
          <a:noFill/>
          <a:extLst>
            <a:ext uri="{909E8E84-426E-40DD-AFC4-6F175D3DCCD1}">
              <a14:hiddenFill xmlns:a14="http://schemas.microsoft.com/office/drawing/2010/main">
                <a:solidFill>
                  <a:srgbClr val="FFFFFF"/>
                </a:solidFill>
              </a14:hiddenFill>
            </a:ext>
          </a:extLst>
        </p:spPr>
      </p:pic>
      <p:sp>
        <p:nvSpPr>
          <p:cNvPr id="21" name="Hexagon 20"/>
          <p:cNvSpPr/>
          <p:nvPr/>
        </p:nvSpPr>
        <p:spPr>
          <a:xfrm>
            <a:off x="928915" y="2307772"/>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2" name="Hexagon 21"/>
          <p:cNvSpPr/>
          <p:nvPr/>
        </p:nvSpPr>
        <p:spPr>
          <a:xfrm>
            <a:off x="2445659" y="1494081"/>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3" name="Hexagon 22"/>
          <p:cNvSpPr/>
          <p:nvPr/>
        </p:nvSpPr>
        <p:spPr>
          <a:xfrm>
            <a:off x="2452150" y="3127830"/>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4" name="Hexagon 23"/>
          <p:cNvSpPr/>
          <p:nvPr/>
        </p:nvSpPr>
        <p:spPr>
          <a:xfrm>
            <a:off x="5485633" y="150222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5" name="Hexagon 24"/>
          <p:cNvSpPr/>
          <p:nvPr/>
        </p:nvSpPr>
        <p:spPr>
          <a:xfrm>
            <a:off x="5456605" y="3185886"/>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6" name="Hexagon 25"/>
          <p:cNvSpPr/>
          <p:nvPr/>
        </p:nvSpPr>
        <p:spPr>
          <a:xfrm>
            <a:off x="7002375" y="2351314"/>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7" name="Hexagon 26"/>
          <p:cNvSpPr/>
          <p:nvPr/>
        </p:nvSpPr>
        <p:spPr>
          <a:xfrm>
            <a:off x="6987861" y="402045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585" y="6099402"/>
            <a:ext cx="838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952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Beneficios del acceso abierto</a:t>
            </a:r>
            <a:endParaRPr lang="es-CL" dirty="0"/>
          </a:p>
        </p:txBody>
      </p:sp>
      <p:sp>
        <p:nvSpPr>
          <p:cNvPr id="4" name="TextBox 3"/>
          <p:cNvSpPr txBox="1"/>
          <p:nvPr/>
        </p:nvSpPr>
        <p:spPr>
          <a:xfrm>
            <a:off x="756745" y="1229703"/>
            <a:ext cx="6211614" cy="2238287"/>
          </a:xfrm>
          <a:prstGeom prst="rect">
            <a:avLst/>
          </a:prstGeom>
          <a:noFill/>
        </p:spPr>
        <p:txBody>
          <a:bodyPr wrap="square" lIns="72000" tIns="72000" rIns="72000" bIns="72000" rtlCol="0">
            <a:spAutoFit/>
          </a:bodyPr>
          <a:lstStyle/>
          <a:p>
            <a:pPr marL="342900" indent="-342900">
              <a:buFont typeface="Arial" panose="020B0604020202020204" pitchFamily="34" charset="0"/>
              <a:buChar char="•"/>
            </a:pPr>
            <a:r>
              <a:rPr lang="es-CL" sz="2200" dirty="0"/>
              <a:t>colaboración</a:t>
            </a:r>
          </a:p>
          <a:p>
            <a:pPr marL="342900" indent="-342900">
              <a:buFont typeface="Arial" panose="020B0604020202020204" pitchFamily="34" charset="0"/>
              <a:buChar char="•"/>
            </a:pPr>
            <a:r>
              <a:rPr lang="es-CL" sz="2200" dirty="0"/>
              <a:t>reproducibilidad</a:t>
            </a:r>
          </a:p>
          <a:p>
            <a:pPr marL="342900" indent="-342900">
              <a:buFont typeface="Arial" panose="020B0604020202020204" pitchFamily="34" charset="0"/>
              <a:buChar char="•"/>
            </a:pPr>
            <a:r>
              <a:rPr lang="es-CL" sz="2200" dirty="0"/>
              <a:t>aumento de visibilidad</a:t>
            </a:r>
          </a:p>
          <a:p>
            <a:pPr marL="342900" indent="-342900">
              <a:buFont typeface="Arial" panose="020B0604020202020204" pitchFamily="34" charset="0"/>
              <a:buChar char="•"/>
            </a:pPr>
            <a:r>
              <a:rPr lang="es-CL" sz="2200" dirty="0"/>
              <a:t>ciencia acelerada</a:t>
            </a:r>
          </a:p>
          <a:p>
            <a:pPr marL="342900" indent="-342900">
              <a:buFont typeface="Arial" panose="020B0604020202020204" pitchFamily="34" charset="0"/>
              <a:buChar char="•"/>
            </a:pPr>
            <a:r>
              <a:rPr lang="es-CL" sz="2200" dirty="0"/>
              <a:t>acceso inmediato en línea</a:t>
            </a:r>
          </a:p>
          <a:p>
            <a:pPr marL="342900" indent="-342900">
              <a:buFont typeface="Arial" panose="020B0604020202020204" pitchFamily="34" charset="0"/>
              <a:buChar char="•"/>
            </a:pPr>
            <a:r>
              <a:rPr lang="es-CL" sz="2200" dirty="0"/>
              <a:t>ventaja</a:t>
            </a:r>
            <a:r>
              <a:rPr lang="es-CL" sz="2400" dirty="0"/>
              <a:t>s en citaciones</a:t>
            </a:r>
            <a:endParaRPr lang="es-CL" sz="2400" dirty="0" smtClean="0"/>
          </a:p>
        </p:txBody>
      </p:sp>
      <p:sp>
        <p:nvSpPr>
          <p:cNvPr id="5" name="Rectangle 4"/>
          <p:cNvSpPr/>
          <p:nvPr/>
        </p:nvSpPr>
        <p:spPr>
          <a:xfrm>
            <a:off x="4988015" y="6329133"/>
            <a:ext cx="4108689" cy="338554"/>
          </a:xfrm>
          <a:prstGeom prst="rect">
            <a:avLst/>
          </a:prstGeom>
        </p:spPr>
        <p:txBody>
          <a:bodyPr wrap="none">
            <a:spAutoFit/>
          </a:bodyPr>
          <a:lstStyle/>
          <a:p>
            <a:r>
              <a:rPr lang="en-GB" sz="1600" b="1" dirty="0">
                <a:solidFill>
                  <a:srgbClr val="58595B"/>
                </a:solidFill>
                <a:hlinkClick r:id="rId2" tooltip="Press Ctrl/Cmd + C to copy"/>
              </a:rPr>
              <a:t>https://doi.org/10.6084/m9.figshare.6396290</a:t>
            </a:r>
            <a:endParaRPr lang="en-GB" sz="1600" dirty="0">
              <a:solidFill>
                <a:srgbClr val="58595B"/>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746" y="3797713"/>
            <a:ext cx="8339958" cy="238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43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ea typeface="Calibri"/>
                <a:cs typeface="Calibri"/>
                <a:sym typeface="Calibri"/>
              </a:rPr>
              <a:t>Trabajar para la promoción a nivel mundial</a:t>
            </a:r>
            <a:endParaRPr lang="es-CL" dirty="0"/>
          </a:p>
        </p:txBody>
      </p:sp>
      <p:sp>
        <p:nvSpPr>
          <p:cNvPr id="3" name="Text Placeholder 1"/>
          <p:cNvSpPr txBox="1">
            <a:spLocks/>
          </p:cNvSpPr>
          <p:nvPr/>
        </p:nvSpPr>
        <p:spPr>
          <a:xfrm>
            <a:off x="755475" y="953716"/>
            <a:ext cx="8481220" cy="1064262"/>
          </a:xfrm>
          <a:prstGeom prst="rect">
            <a:avLst/>
          </a:prstGeom>
        </p:spPr>
        <p:txBody>
          <a:bodyPr>
            <a:no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es-CL" sz="2200" b="0" dirty="0" smtClean="0">
                <a:ea typeface="+mj-ea"/>
                <a:cs typeface="+mj-cs"/>
              </a:rPr>
              <a:t>hay que aumentar la base de pruebas en torno a los beneficios del acceso abierto y promoverlos entre la comunidad de investigadores</a:t>
            </a:r>
            <a:endParaRPr lang="es-CL" sz="2200" b="0" dirty="0">
              <a:ea typeface="+mj-ea"/>
              <a:cs typeface="+mj-cs"/>
            </a:endParaRPr>
          </a:p>
        </p:txBody>
      </p:sp>
      <p:graphicFrame>
        <p:nvGraphicFramePr>
          <p:cNvPr id="4" name="Chart 3"/>
          <p:cNvGraphicFramePr/>
          <p:nvPr>
            <p:extLst>
              <p:ext uri="{D42A27DB-BD31-4B8C-83A1-F6EECF244321}">
                <p14:modId xmlns:p14="http://schemas.microsoft.com/office/powerpoint/2010/main" val="420561109"/>
              </p:ext>
            </p:extLst>
          </p:nvPr>
        </p:nvGraphicFramePr>
        <p:xfrm>
          <a:off x="346345" y="2017978"/>
          <a:ext cx="8890350" cy="451527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598627" y="5100932"/>
            <a:ext cx="2808312" cy="373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Tree>
    <p:extLst>
      <p:ext uri="{BB962C8B-B14F-4D97-AF65-F5344CB8AC3E}">
        <p14:creationId xmlns:p14="http://schemas.microsoft.com/office/powerpoint/2010/main" val="122284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964" y="370680"/>
            <a:ext cx="8117737" cy="401838"/>
          </a:xfrm>
        </p:spPr>
        <p:txBody>
          <a:bodyPr/>
          <a:lstStyle/>
          <a:p>
            <a:r>
              <a:rPr lang="pt-BR" dirty="0" smtClean="0"/>
              <a:t>Mapa mundial de las politicas de acceso abierto</a:t>
            </a:r>
            <a:br>
              <a:rPr lang="pt-BR" dirty="0" smtClean="0"/>
            </a:br>
            <a:r>
              <a:rPr lang="es-CL" sz="2200" b="0" dirty="0">
                <a:latin typeface="+mn-lt"/>
              </a:rPr>
              <a:t>l</a:t>
            </a:r>
            <a:r>
              <a:rPr lang="es-CL" sz="2200" b="0" dirty="0" smtClean="0">
                <a:latin typeface="+mn-lt"/>
              </a:rPr>
              <a:t>a </a:t>
            </a:r>
            <a:r>
              <a:rPr lang="es-CL" sz="2200" b="0" dirty="0">
                <a:latin typeface="+mn-lt"/>
              </a:rPr>
              <a:t>financiación y las políticas de </a:t>
            </a:r>
            <a:r>
              <a:rPr lang="es-CL" sz="2200" b="0" dirty="0" smtClean="0">
                <a:latin typeface="+mn-lt"/>
              </a:rPr>
              <a:t>OA </a:t>
            </a:r>
            <a:r>
              <a:rPr lang="es-CL" sz="2200" b="0" dirty="0">
                <a:latin typeface="+mn-lt"/>
              </a:rPr>
              <a:t>varían regionalmente, y también </a:t>
            </a:r>
            <a:r>
              <a:rPr lang="es-CL" sz="2200" b="0" dirty="0" smtClean="0">
                <a:latin typeface="+mn-lt"/>
              </a:rPr>
              <a:t>hay fragmentación </a:t>
            </a:r>
            <a:r>
              <a:rPr lang="es-CL" sz="2200" b="0" dirty="0">
                <a:latin typeface="+mn-lt"/>
              </a:rPr>
              <a:t>dentro de las regiones</a:t>
            </a:r>
            <a:r>
              <a:rPr lang="en-GB" sz="2000" b="0" dirty="0" smtClean="0"/>
              <a:t> </a:t>
            </a:r>
            <a:r>
              <a:rPr lang="en-GB" dirty="0" smtClean="0"/>
              <a:t/>
            </a:r>
            <a:br>
              <a:rPr lang="en-GB" dirty="0" smtClean="0"/>
            </a:br>
            <a:endParaRPr lang="en-GB" dirty="0"/>
          </a:p>
        </p:txBody>
      </p:sp>
      <p:grpSp>
        <p:nvGrpSpPr>
          <p:cNvPr id="7" name="Group 6"/>
          <p:cNvGrpSpPr/>
          <p:nvPr/>
        </p:nvGrpSpPr>
        <p:grpSpPr>
          <a:xfrm>
            <a:off x="365606" y="2193221"/>
            <a:ext cx="6819034" cy="3873500"/>
            <a:chOff x="759751" y="2097743"/>
            <a:chExt cx="7500937" cy="4260850"/>
          </a:xfrm>
        </p:grpSpPr>
        <p:sp>
          <p:nvSpPr>
            <p:cNvPr id="8" name="Freeform 7"/>
            <p:cNvSpPr>
              <a:spLocks/>
            </p:cNvSpPr>
            <p:nvPr>
              <p:custDataLst>
                <p:tags r:id="rId1"/>
              </p:custDataLst>
            </p:nvPr>
          </p:nvSpPr>
          <p:spPr bwMode="auto">
            <a:xfrm>
              <a:off x="2601251" y="6295093"/>
              <a:ext cx="33337" cy="57150"/>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9" name="Freeform 8"/>
            <p:cNvSpPr>
              <a:spLocks/>
            </p:cNvSpPr>
            <p:nvPr>
              <p:custDataLst>
                <p:tags r:id="rId2"/>
              </p:custDataLst>
            </p:nvPr>
          </p:nvSpPr>
          <p:spPr bwMode="auto">
            <a:xfrm>
              <a:off x="759751" y="2396193"/>
              <a:ext cx="784225" cy="446088"/>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pattFill prst="wdUpDiag">
              <a:fgClr>
                <a:srgbClr val="FFFF00"/>
              </a:fgClr>
              <a:bgClr>
                <a:srgbClr val="00B050"/>
              </a:bgClr>
            </a:pattFill>
            <a:ln w="9525" cmpd="sng">
              <a:solidFill>
                <a:schemeClr val="bg1"/>
              </a:solidFill>
              <a:prstDash val="solid"/>
              <a:round/>
              <a:headEnd/>
              <a:tailEnd/>
            </a:ln>
          </p:spPr>
          <p:txBody>
            <a:bodyPr/>
            <a:lstStyle/>
            <a:p>
              <a:pPr defTabSz="872722"/>
              <a:endParaRPr lang="en-GB" dirty="0">
                <a:solidFill>
                  <a:srgbClr val="00B050"/>
                </a:solidFill>
                <a:cs typeface="Arial"/>
                <a:sym typeface="Arial"/>
              </a:endParaRPr>
            </a:p>
          </p:txBody>
        </p:sp>
        <p:sp>
          <p:nvSpPr>
            <p:cNvPr id="10" name="Freeform 9"/>
            <p:cNvSpPr>
              <a:spLocks/>
            </p:cNvSpPr>
            <p:nvPr>
              <p:custDataLst>
                <p:tags r:id="rId3"/>
              </p:custDataLst>
            </p:nvPr>
          </p:nvSpPr>
          <p:spPr bwMode="auto">
            <a:xfrm>
              <a:off x="1220126" y="3012143"/>
              <a:ext cx="1381125" cy="769938"/>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pattFill prst="wdUpDiag">
              <a:fgClr>
                <a:srgbClr val="FFFF00"/>
              </a:fgClr>
              <a:bgClr>
                <a:srgbClr val="00B050"/>
              </a:bgClr>
            </a:pattFill>
            <a:ln w="9525" cmpd="sng">
              <a:solidFill>
                <a:schemeClr val="bg1"/>
              </a:solidFill>
              <a:prstDash val="solid"/>
              <a:round/>
              <a:headEnd/>
              <a:tailEnd/>
            </a:ln>
          </p:spPr>
          <p:txBody>
            <a:bodyPr/>
            <a:lstStyle/>
            <a:p>
              <a:pPr defTabSz="872722"/>
              <a:endParaRPr lang="en-GB" dirty="0">
                <a:solidFill>
                  <a:srgbClr val="00B050"/>
                </a:solidFill>
                <a:cs typeface="Arial"/>
                <a:sym typeface="Arial"/>
              </a:endParaRPr>
            </a:p>
          </p:txBody>
        </p:sp>
        <p:sp>
          <p:nvSpPr>
            <p:cNvPr id="11" name="Freeform 10"/>
            <p:cNvSpPr>
              <a:spLocks/>
            </p:cNvSpPr>
            <p:nvPr>
              <p:custDataLst>
                <p:tags r:id="rId4"/>
              </p:custDataLst>
            </p:nvPr>
          </p:nvSpPr>
          <p:spPr bwMode="auto">
            <a:xfrm>
              <a:off x="2053563" y="4563131"/>
              <a:ext cx="339725" cy="590550"/>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12" name="Freeform 11"/>
            <p:cNvSpPr>
              <a:spLocks/>
            </p:cNvSpPr>
            <p:nvPr>
              <p:custDataLst>
                <p:tags r:id="rId5"/>
              </p:custDataLst>
            </p:nvPr>
          </p:nvSpPr>
          <p:spPr bwMode="auto">
            <a:xfrm>
              <a:off x="2353601" y="5126693"/>
              <a:ext cx="261937" cy="1130300"/>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3" name="Freeform 12"/>
            <p:cNvSpPr>
              <a:spLocks/>
            </p:cNvSpPr>
            <p:nvPr>
              <p:custDataLst>
                <p:tags r:id="rId6"/>
              </p:custDataLst>
            </p:nvPr>
          </p:nvSpPr>
          <p:spPr bwMode="auto">
            <a:xfrm>
              <a:off x="2258351" y="4409143"/>
              <a:ext cx="966787" cy="1203325"/>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14" name="Freeform 13"/>
            <p:cNvSpPr>
              <a:spLocks/>
            </p:cNvSpPr>
            <p:nvPr>
              <p:custDataLst>
                <p:tags r:id="rId7"/>
              </p:custDataLst>
            </p:nvPr>
          </p:nvSpPr>
          <p:spPr bwMode="auto">
            <a:xfrm>
              <a:off x="4371313" y="3355043"/>
              <a:ext cx="69850" cy="49213"/>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mpd="sng">
              <a:solidFill>
                <a:srgbClr val="FFFFFF"/>
              </a:solidFill>
              <a:prstDash val="solid"/>
              <a:round/>
              <a:headEnd/>
              <a:tailEnd/>
            </a:ln>
            <a:extLst/>
          </p:spPr>
          <p:txBody>
            <a:bodyPr/>
            <a:lstStyle/>
            <a:p>
              <a:pPr defTabSz="872722"/>
              <a:endParaRPr lang="en-GB" dirty="0">
                <a:solidFill>
                  <a:srgbClr val="58595B"/>
                </a:solidFill>
                <a:cs typeface="Arial"/>
                <a:sym typeface="Arial"/>
              </a:endParaRPr>
            </a:p>
          </p:txBody>
        </p:sp>
        <p:sp>
          <p:nvSpPr>
            <p:cNvPr id="15" name="Freeform 14"/>
            <p:cNvSpPr>
              <a:spLocks/>
            </p:cNvSpPr>
            <p:nvPr>
              <p:custDataLst>
                <p:tags r:id="rId8"/>
              </p:custDataLst>
            </p:nvPr>
          </p:nvSpPr>
          <p:spPr bwMode="auto">
            <a:xfrm>
              <a:off x="3869663" y="3229631"/>
              <a:ext cx="82550" cy="160337"/>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pattFill prst="wdUpDiag">
              <a:fgClr>
                <a:srgbClr val="FFFF00"/>
              </a:fgClr>
              <a:bgClr>
                <a:srgbClr val="00B050"/>
              </a:bgClr>
            </a:pattFill>
            <a:ln w="9525" cmpd="sng">
              <a:solidFill>
                <a:schemeClr val="bg1"/>
              </a:solidFill>
              <a:prstDash val="solid"/>
              <a:round/>
              <a:headEnd/>
              <a:tailEnd/>
            </a:ln>
          </p:spPr>
          <p:txBody>
            <a:bodyPr/>
            <a:lstStyle/>
            <a:p>
              <a:pPr defTabSz="872722"/>
              <a:endParaRPr lang="en-GB" dirty="0">
                <a:solidFill>
                  <a:srgbClr val="00B050"/>
                </a:solidFill>
                <a:cs typeface="Arial"/>
                <a:sym typeface="Arial"/>
              </a:endParaRPr>
            </a:p>
          </p:txBody>
        </p:sp>
        <p:sp>
          <p:nvSpPr>
            <p:cNvPr id="16" name="Freeform 15"/>
            <p:cNvSpPr>
              <a:spLocks/>
            </p:cNvSpPr>
            <p:nvPr>
              <p:custDataLst>
                <p:tags r:id="rId9"/>
              </p:custDataLst>
            </p:nvPr>
          </p:nvSpPr>
          <p:spPr bwMode="auto">
            <a:xfrm>
              <a:off x="3950626" y="2715281"/>
              <a:ext cx="171450" cy="269875"/>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FFC000"/>
            </a:solidFill>
            <a:ln w="9525" cmpd="sng">
              <a:solidFill>
                <a:srgbClr val="FFFFFF"/>
              </a:solidFill>
              <a:prstDash val="solid"/>
              <a:round/>
              <a:headEnd/>
              <a:tailEnd/>
            </a:ln>
          </p:spPr>
          <p:txBody>
            <a:bodyPr/>
            <a:lstStyle/>
            <a:p>
              <a:pPr defTabSz="872722"/>
              <a:endParaRPr lang="en-GB" dirty="0">
                <a:solidFill>
                  <a:srgbClr val="FF0000"/>
                </a:solidFill>
                <a:cs typeface="Arial"/>
                <a:sym typeface="Arial"/>
              </a:endParaRPr>
            </a:p>
          </p:txBody>
        </p:sp>
        <p:sp>
          <p:nvSpPr>
            <p:cNvPr id="17" name="Freeform 16"/>
            <p:cNvSpPr>
              <a:spLocks/>
            </p:cNvSpPr>
            <p:nvPr>
              <p:custDataLst>
                <p:tags r:id="rId10"/>
              </p:custDataLst>
            </p:nvPr>
          </p:nvSpPr>
          <p:spPr bwMode="auto">
            <a:xfrm>
              <a:off x="4309401" y="3018493"/>
              <a:ext cx="169862" cy="76200"/>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18" name="Freeform 17"/>
            <p:cNvSpPr>
              <a:spLocks/>
            </p:cNvSpPr>
            <p:nvPr>
              <p:custDataLst>
                <p:tags r:id="rId11"/>
              </p:custDataLst>
            </p:nvPr>
          </p:nvSpPr>
          <p:spPr bwMode="auto">
            <a:xfrm>
              <a:off x="5801651" y="2867681"/>
              <a:ext cx="1281112" cy="1038225"/>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pattFill prst="wdUpDiag">
              <a:fgClr>
                <a:srgbClr val="FFFF00"/>
              </a:fgClr>
              <a:bgClr>
                <a:srgbClr val="00B050"/>
              </a:bgClr>
            </a:pattFill>
            <a:ln w="9525" cmpd="sng">
              <a:solidFill>
                <a:schemeClr val="bg1"/>
              </a:solidFill>
              <a:prstDash val="solid"/>
              <a:round/>
              <a:headEnd/>
              <a:tailEnd/>
            </a:ln>
          </p:spPr>
          <p:txBody>
            <a:bodyPr/>
            <a:lstStyle/>
            <a:p>
              <a:pPr defTabSz="872722"/>
              <a:endParaRPr lang="en-GB" dirty="0">
                <a:solidFill>
                  <a:srgbClr val="00B050"/>
                </a:solidFill>
                <a:cs typeface="Arial"/>
                <a:sym typeface="Arial"/>
              </a:endParaRPr>
            </a:p>
          </p:txBody>
        </p:sp>
        <p:sp>
          <p:nvSpPr>
            <p:cNvPr id="19" name="Freeform 18"/>
            <p:cNvSpPr>
              <a:spLocks/>
            </p:cNvSpPr>
            <p:nvPr>
              <p:custDataLst>
                <p:tags r:id="rId12"/>
              </p:custDataLst>
            </p:nvPr>
          </p:nvSpPr>
          <p:spPr bwMode="auto">
            <a:xfrm>
              <a:off x="4493551" y="2408893"/>
              <a:ext cx="220662" cy="273050"/>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sp>
          <p:nvSpPr>
            <p:cNvPr id="20" name="Freeform 19"/>
            <p:cNvSpPr>
              <a:spLocks/>
            </p:cNvSpPr>
            <p:nvPr>
              <p:custDataLst>
                <p:tags r:id="rId13"/>
              </p:custDataLst>
            </p:nvPr>
          </p:nvSpPr>
          <p:spPr bwMode="auto">
            <a:xfrm>
              <a:off x="4230026" y="2826406"/>
              <a:ext cx="182562" cy="238125"/>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F8A158"/>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21" name="Freeform 20"/>
            <p:cNvSpPr>
              <a:spLocks/>
            </p:cNvSpPr>
            <p:nvPr>
              <p:custDataLst>
                <p:tags r:id="rId14"/>
              </p:custDataLst>
            </p:nvPr>
          </p:nvSpPr>
          <p:spPr bwMode="auto">
            <a:xfrm>
              <a:off x="4255426" y="3083581"/>
              <a:ext cx="250825" cy="274637"/>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2" name="Freeform 21"/>
            <p:cNvSpPr>
              <a:spLocks/>
            </p:cNvSpPr>
            <p:nvPr>
              <p:custDataLst>
                <p:tags r:id="rId15"/>
              </p:custDataLst>
            </p:nvPr>
          </p:nvSpPr>
          <p:spPr bwMode="auto">
            <a:xfrm>
              <a:off x="4272888" y="3251856"/>
              <a:ext cx="33338" cy="82550"/>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mpd="sng">
              <a:solidFill>
                <a:srgbClr val="FFFFFF"/>
              </a:solidFill>
              <a:prstDash val="solid"/>
              <a:round/>
              <a:headEnd/>
              <a:tailEnd/>
            </a:ln>
            <a:extLst/>
          </p:spPr>
          <p:txBody>
            <a:bodyPr/>
            <a:lstStyle/>
            <a:p>
              <a:pPr defTabSz="872722"/>
              <a:endParaRPr lang="en-GB" dirty="0">
                <a:solidFill>
                  <a:srgbClr val="58595B"/>
                </a:solidFill>
                <a:cs typeface="Arial"/>
                <a:sym typeface="Arial"/>
              </a:endParaRPr>
            </a:p>
          </p:txBody>
        </p:sp>
        <p:grpSp>
          <p:nvGrpSpPr>
            <p:cNvPr id="23" name="Group 22"/>
            <p:cNvGrpSpPr>
              <a:grpSpLocks/>
            </p:cNvGrpSpPr>
            <p:nvPr>
              <p:custDataLst>
                <p:tags r:id="rId16"/>
              </p:custDataLst>
            </p:nvPr>
          </p:nvGrpSpPr>
          <p:grpSpPr bwMode="auto">
            <a:xfrm>
              <a:off x="6592226" y="4312306"/>
              <a:ext cx="473075" cy="212725"/>
              <a:chOff x="4488" y="2394"/>
              <a:chExt cx="358" cy="124"/>
            </a:xfrm>
          </p:grpSpPr>
          <p:sp>
            <p:nvSpPr>
              <p:cNvPr id="553" name="Freeform 20"/>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554" name="Freeform 21"/>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sp>
          <p:nvSpPr>
            <p:cNvPr id="24" name="Freeform 22"/>
            <p:cNvSpPr>
              <a:spLocks/>
            </p:cNvSpPr>
            <p:nvPr>
              <p:custDataLst>
                <p:tags r:id="rId17"/>
              </p:custDataLst>
            </p:nvPr>
          </p:nvSpPr>
          <p:spPr bwMode="auto">
            <a:xfrm>
              <a:off x="4614201" y="2188231"/>
              <a:ext cx="3065462" cy="1074737"/>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5" name="Freeform 23"/>
            <p:cNvSpPr>
              <a:spLocks/>
            </p:cNvSpPr>
            <p:nvPr>
              <p:custDataLst>
                <p:tags r:id="rId18"/>
              </p:custDataLst>
            </p:nvPr>
          </p:nvSpPr>
          <p:spPr bwMode="auto">
            <a:xfrm>
              <a:off x="3877601" y="3175656"/>
              <a:ext cx="280987" cy="247650"/>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 name="Freeform 24"/>
            <p:cNvSpPr>
              <a:spLocks/>
            </p:cNvSpPr>
            <p:nvPr>
              <p:custDataLst>
                <p:tags r:id="rId19"/>
              </p:custDataLst>
            </p:nvPr>
          </p:nvSpPr>
          <p:spPr bwMode="auto">
            <a:xfrm>
              <a:off x="6509676" y="3913843"/>
              <a:ext cx="207962" cy="455613"/>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7" name="Freeform 25"/>
            <p:cNvSpPr>
              <a:spLocks/>
            </p:cNvSpPr>
            <p:nvPr>
              <p:custDataLst>
                <p:tags r:id="rId20"/>
              </p:custDataLst>
            </p:nvPr>
          </p:nvSpPr>
          <p:spPr bwMode="auto">
            <a:xfrm>
              <a:off x="2618713" y="6301443"/>
              <a:ext cx="23813" cy="57150"/>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8" name="Line 26" descr="Horizontal dunkel"/>
            <p:cNvSpPr>
              <a:spLocks noChangeShapeType="1"/>
            </p:cNvSpPr>
            <p:nvPr>
              <p:custDataLst>
                <p:tags r:id="rId21"/>
              </p:custDataLst>
            </p:nvPr>
          </p:nvSpPr>
          <p:spPr bwMode="auto">
            <a:xfrm>
              <a:off x="1080426" y="3223281"/>
              <a:ext cx="3175" cy="9525"/>
            </a:xfrm>
            <a:prstGeom prst="line">
              <a:avLst/>
            </a:prstGeom>
            <a:noFill/>
            <a:ln w="9525">
              <a:solidFill>
                <a:srgbClr val="FFFFFF"/>
              </a:solidFill>
              <a:round/>
              <a:headEnd/>
              <a:tailEnd/>
            </a:ln>
          </p:spPr>
          <p:txBody>
            <a:bodyPr/>
            <a:lstStyle/>
            <a:p>
              <a:pPr defTabSz="872722"/>
              <a:endParaRPr lang="en-GB" dirty="0">
                <a:solidFill>
                  <a:srgbClr val="58595B"/>
                </a:solidFill>
                <a:cs typeface="Arial"/>
                <a:sym typeface="Arial"/>
              </a:endParaRPr>
            </a:p>
          </p:txBody>
        </p:sp>
        <p:sp>
          <p:nvSpPr>
            <p:cNvPr id="29" name="Freeform 27"/>
            <p:cNvSpPr>
              <a:spLocks/>
            </p:cNvSpPr>
            <p:nvPr>
              <p:custDataLst>
                <p:tags r:id="rId22"/>
              </p:custDataLst>
            </p:nvPr>
          </p:nvSpPr>
          <p:spPr bwMode="auto">
            <a:xfrm>
              <a:off x="1083601" y="3220106"/>
              <a:ext cx="3175" cy="55562"/>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0" name="Freeform 28"/>
            <p:cNvSpPr>
              <a:spLocks/>
            </p:cNvSpPr>
            <p:nvPr>
              <p:custDataLst>
                <p:tags r:id="rId23"/>
              </p:custDataLst>
            </p:nvPr>
          </p:nvSpPr>
          <p:spPr bwMode="auto">
            <a:xfrm>
              <a:off x="1059788" y="3274081"/>
              <a:ext cx="23813" cy="57150"/>
            </a:xfrm>
            <a:custGeom>
              <a:avLst/>
              <a:gdLst>
                <a:gd name="T0" fmla="*/ 0 w 47"/>
                <a:gd name="T1" fmla="*/ 24 h 67"/>
                <a:gd name="T2" fmla="*/ 0 w 47"/>
                <a:gd name="T3" fmla="*/ 30 h 67"/>
                <a:gd name="T4" fmla="*/ 2 w 47"/>
                <a:gd name="T5" fmla="*/ 36 h 67"/>
                <a:gd name="T6" fmla="*/ 3 w 47"/>
                <a:gd name="T7" fmla="*/ 42 h 67"/>
                <a:gd name="T8" fmla="*/ 5 w 47"/>
                <a:gd name="T9" fmla="*/ 47 h 67"/>
                <a:gd name="T10" fmla="*/ 9 w 47"/>
                <a:gd name="T11" fmla="*/ 58 h 67"/>
                <a:gd name="T12" fmla="*/ 14 w 47"/>
                <a:gd name="T13" fmla="*/ 67 h 67"/>
                <a:gd name="T14" fmla="*/ 47 w 47"/>
                <a:gd name="T15" fmla="*/ 67 h 67"/>
                <a:gd name="T16" fmla="*/ 47 w 47"/>
                <a:gd name="T17" fmla="*/ 0 h 67"/>
                <a:gd name="T18" fmla="*/ 36 w 47"/>
                <a:gd name="T19" fmla="*/ 2 h 67"/>
                <a:gd name="T20" fmla="*/ 26 w 47"/>
                <a:gd name="T21" fmla="*/ 4 h 67"/>
                <a:gd name="T22" fmla="*/ 18 w 47"/>
                <a:gd name="T23" fmla="*/ 7 h 67"/>
                <a:gd name="T24" fmla="*/ 11 w 47"/>
                <a:gd name="T25" fmla="*/ 9 h 67"/>
                <a:gd name="T26" fmla="*/ 6 w 47"/>
                <a:gd name="T27" fmla="*/ 12 h 67"/>
                <a:gd name="T28" fmla="*/ 3 w 47"/>
                <a:gd name="T29" fmla="*/ 16 h 67"/>
                <a:gd name="T30" fmla="*/ 0 w 47"/>
                <a:gd name="T31" fmla="*/ 20 h 67"/>
                <a:gd name="T32" fmla="*/ 0 w 47"/>
                <a:gd name="T3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1" name="Freeform 29"/>
            <p:cNvSpPr>
              <a:spLocks/>
            </p:cNvSpPr>
            <p:nvPr>
              <p:custDataLst>
                <p:tags r:id="rId24"/>
              </p:custDataLst>
            </p:nvPr>
          </p:nvSpPr>
          <p:spPr bwMode="auto">
            <a:xfrm>
              <a:off x="2385351" y="3269318"/>
              <a:ext cx="49212" cy="57150"/>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2" name="Freeform 30"/>
            <p:cNvSpPr>
              <a:spLocks/>
            </p:cNvSpPr>
            <p:nvPr>
              <p:custDataLst>
                <p:tags r:id="rId25"/>
              </p:custDataLst>
            </p:nvPr>
          </p:nvSpPr>
          <p:spPr bwMode="auto">
            <a:xfrm>
              <a:off x="5140983" y="2826406"/>
              <a:ext cx="874713" cy="452437"/>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3" name="Freeform 31"/>
            <p:cNvSpPr>
              <a:spLocks/>
            </p:cNvSpPr>
            <p:nvPr>
              <p:custDataLst>
                <p:tags r:id="rId26"/>
              </p:custDataLst>
            </p:nvPr>
          </p:nvSpPr>
          <p:spPr bwMode="auto">
            <a:xfrm>
              <a:off x="5353976" y="3129618"/>
              <a:ext cx="409575" cy="249238"/>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4" name="Freeform 32"/>
            <p:cNvSpPr>
              <a:spLocks/>
            </p:cNvSpPr>
            <p:nvPr>
              <p:custDataLst>
                <p:tags r:id="rId27"/>
              </p:custDataLst>
            </p:nvPr>
          </p:nvSpPr>
          <p:spPr bwMode="auto">
            <a:xfrm>
              <a:off x="4161763" y="4132918"/>
              <a:ext cx="296863" cy="288925"/>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5" name="Freeform 33"/>
            <p:cNvSpPr>
              <a:spLocks/>
            </p:cNvSpPr>
            <p:nvPr>
              <p:custDataLst>
                <p:tags r:id="rId28"/>
              </p:custDataLst>
            </p:nvPr>
          </p:nvSpPr>
          <p:spPr bwMode="auto">
            <a:xfrm>
              <a:off x="5004726" y="3997981"/>
              <a:ext cx="152400" cy="169862"/>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6" name="Freeform 34"/>
            <p:cNvSpPr>
              <a:spLocks/>
            </p:cNvSpPr>
            <p:nvPr>
              <p:custDataLst>
                <p:tags r:id="rId29"/>
              </p:custDataLst>
            </p:nvPr>
          </p:nvSpPr>
          <p:spPr bwMode="auto">
            <a:xfrm>
              <a:off x="4466563" y="3002618"/>
              <a:ext cx="125413" cy="57150"/>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7" name="Freeform 35"/>
            <p:cNvSpPr>
              <a:spLocks/>
            </p:cNvSpPr>
            <p:nvPr>
              <p:custDataLst>
                <p:tags r:id="rId30"/>
              </p:custDataLst>
            </p:nvPr>
          </p:nvSpPr>
          <p:spPr bwMode="auto">
            <a:xfrm>
              <a:off x="5330163" y="3723343"/>
              <a:ext cx="19050" cy="57150"/>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8" name="Freeform 36"/>
            <p:cNvSpPr>
              <a:spLocks/>
            </p:cNvSpPr>
            <p:nvPr>
              <p:custDataLst>
                <p:tags r:id="rId31"/>
              </p:custDataLst>
            </p:nvPr>
          </p:nvSpPr>
          <p:spPr bwMode="auto">
            <a:xfrm>
              <a:off x="5449226" y="3728106"/>
              <a:ext cx="14287" cy="57150"/>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9" name="Freeform 37"/>
            <p:cNvSpPr>
              <a:spLocks/>
            </p:cNvSpPr>
            <p:nvPr>
              <p:custDataLst>
                <p:tags r:id="rId32"/>
              </p:custDataLst>
            </p:nvPr>
          </p:nvSpPr>
          <p:spPr bwMode="auto">
            <a:xfrm>
              <a:off x="6936713" y="4388506"/>
              <a:ext cx="44450" cy="57150"/>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40" name="Group 38"/>
            <p:cNvGrpSpPr>
              <a:grpSpLocks/>
            </p:cNvGrpSpPr>
            <p:nvPr>
              <p:custDataLst>
                <p:tags r:id="rId33"/>
              </p:custDataLst>
            </p:nvPr>
          </p:nvGrpSpPr>
          <p:grpSpPr bwMode="auto">
            <a:xfrm>
              <a:off x="2788576" y="6196668"/>
              <a:ext cx="65087" cy="55563"/>
              <a:chOff x="1654" y="3671"/>
              <a:chExt cx="49" cy="17"/>
            </a:xfrm>
          </p:grpSpPr>
          <p:sp>
            <p:nvSpPr>
              <p:cNvPr id="551" name="Freeform 39"/>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52" name="Freeform 40"/>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sp>
          <p:nvSpPr>
            <p:cNvPr id="41" name="Freeform 41"/>
            <p:cNvSpPr>
              <a:spLocks/>
            </p:cNvSpPr>
            <p:nvPr>
              <p:custDataLst>
                <p:tags r:id="rId34"/>
              </p:custDataLst>
            </p:nvPr>
          </p:nvSpPr>
          <p:spPr bwMode="auto">
            <a:xfrm>
              <a:off x="2436151" y="3991631"/>
              <a:ext cx="31750" cy="58737"/>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2" name="Freeform 42"/>
            <p:cNvSpPr>
              <a:spLocks/>
            </p:cNvSpPr>
            <p:nvPr>
              <p:custDataLst>
                <p:tags r:id="rId35"/>
              </p:custDataLst>
            </p:nvPr>
          </p:nvSpPr>
          <p:spPr bwMode="auto">
            <a:xfrm>
              <a:off x="2491713" y="3997981"/>
              <a:ext cx="1588" cy="58737"/>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3" name="Freeform 43"/>
            <p:cNvSpPr>
              <a:spLocks/>
            </p:cNvSpPr>
            <p:nvPr>
              <p:custDataLst>
                <p:tags r:id="rId36"/>
              </p:custDataLst>
            </p:nvPr>
          </p:nvSpPr>
          <p:spPr bwMode="auto">
            <a:xfrm>
              <a:off x="2504413" y="3999568"/>
              <a:ext cx="6350" cy="58738"/>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4" name="Freeform 44"/>
            <p:cNvSpPr>
              <a:spLocks/>
            </p:cNvSpPr>
            <p:nvPr>
              <p:custDataLst>
                <p:tags r:id="rId37"/>
              </p:custDataLst>
            </p:nvPr>
          </p:nvSpPr>
          <p:spPr bwMode="auto">
            <a:xfrm>
              <a:off x="2518701" y="3990043"/>
              <a:ext cx="7937" cy="57150"/>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5" name="Freeform 45"/>
            <p:cNvSpPr>
              <a:spLocks/>
            </p:cNvSpPr>
            <p:nvPr>
              <p:custDataLst>
                <p:tags r:id="rId38"/>
              </p:custDataLst>
            </p:nvPr>
          </p:nvSpPr>
          <p:spPr bwMode="auto">
            <a:xfrm>
              <a:off x="2498063" y="3982106"/>
              <a:ext cx="11113" cy="58737"/>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 name="Freeform 46"/>
            <p:cNvSpPr>
              <a:spLocks/>
            </p:cNvSpPr>
            <p:nvPr>
              <p:custDataLst>
                <p:tags r:id="rId39"/>
              </p:custDataLst>
            </p:nvPr>
          </p:nvSpPr>
          <p:spPr bwMode="auto">
            <a:xfrm>
              <a:off x="2547276" y="4010681"/>
              <a:ext cx="14287" cy="60325"/>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 name="Line 47"/>
            <p:cNvSpPr>
              <a:spLocks noChangeShapeType="1"/>
            </p:cNvSpPr>
            <p:nvPr>
              <p:custDataLst>
                <p:tags r:id="rId40"/>
              </p:custDataLst>
            </p:nvPr>
          </p:nvSpPr>
          <p:spPr bwMode="auto">
            <a:xfrm flipH="1" flipV="1">
              <a:off x="2555213" y="4007506"/>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48" name="Line 48"/>
            <p:cNvSpPr>
              <a:spLocks noChangeShapeType="1"/>
            </p:cNvSpPr>
            <p:nvPr>
              <p:custDataLst>
                <p:tags r:id="rId41"/>
              </p:custDataLst>
            </p:nvPr>
          </p:nvSpPr>
          <p:spPr bwMode="auto">
            <a:xfrm flipH="1">
              <a:off x="2555213" y="4032906"/>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49" name="Freeform 49"/>
            <p:cNvSpPr>
              <a:spLocks/>
            </p:cNvSpPr>
            <p:nvPr>
              <p:custDataLst>
                <p:tags r:id="rId42"/>
              </p:custDataLst>
            </p:nvPr>
          </p:nvSpPr>
          <p:spPr bwMode="auto">
            <a:xfrm>
              <a:off x="2555213" y="4028143"/>
              <a:ext cx="11113" cy="58738"/>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0" name="Freeform 50"/>
            <p:cNvSpPr>
              <a:spLocks/>
            </p:cNvSpPr>
            <p:nvPr>
              <p:custDataLst>
                <p:tags r:id="rId43"/>
              </p:custDataLst>
            </p:nvPr>
          </p:nvSpPr>
          <p:spPr bwMode="auto">
            <a:xfrm>
              <a:off x="2561563" y="4056718"/>
              <a:ext cx="17463" cy="55563"/>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 name="Freeform 51"/>
            <p:cNvSpPr>
              <a:spLocks/>
            </p:cNvSpPr>
            <p:nvPr>
              <p:custDataLst>
                <p:tags r:id="rId44"/>
              </p:custDataLst>
            </p:nvPr>
          </p:nvSpPr>
          <p:spPr bwMode="auto">
            <a:xfrm>
              <a:off x="2567913" y="4104343"/>
              <a:ext cx="15875" cy="57150"/>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2" name="Freeform 52"/>
            <p:cNvSpPr>
              <a:spLocks/>
            </p:cNvSpPr>
            <p:nvPr>
              <p:custDataLst>
                <p:tags r:id="rId45"/>
              </p:custDataLst>
            </p:nvPr>
          </p:nvSpPr>
          <p:spPr bwMode="auto">
            <a:xfrm>
              <a:off x="2577438" y="4129743"/>
              <a:ext cx="3175" cy="57150"/>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3" name="Freeform 53"/>
            <p:cNvSpPr>
              <a:spLocks/>
            </p:cNvSpPr>
            <p:nvPr>
              <p:custDataLst>
                <p:tags r:id="rId46"/>
              </p:custDataLst>
            </p:nvPr>
          </p:nvSpPr>
          <p:spPr bwMode="auto">
            <a:xfrm>
              <a:off x="2599663" y="4159906"/>
              <a:ext cx="1588" cy="55562"/>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 name="Freeform 54"/>
            <p:cNvSpPr>
              <a:spLocks/>
            </p:cNvSpPr>
            <p:nvPr>
              <p:custDataLst>
                <p:tags r:id="rId47"/>
              </p:custDataLst>
            </p:nvPr>
          </p:nvSpPr>
          <p:spPr bwMode="auto">
            <a:xfrm>
              <a:off x="2561563" y="4172606"/>
              <a:ext cx="15875" cy="58737"/>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5" name="Freeform 55"/>
            <p:cNvSpPr>
              <a:spLocks/>
            </p:cNvSpPr>
            <p:nvPr>
              <p:custDataLst>
                <p:tags r:id="rId48"/>
              </p:custDataLst>
            </p:nvPr>
          </p:nvSpPr>
          <p:spPr bwMode="auto">
            <a:xfrm>
              <a:off x="2547276" y="4237693"/>
              <a:ext cx="23812" cy="57150"/>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6" name="Freeform 56"/>
            <p:cNvSpPr>
              <a:spLocks/>
            </p:cNvSpPr>
            <p:nvPr>
              <p:custDataLst>
                <p:tags r:id="rId49"/>
              </p:custDataLst>
            </p:nvPr>
          </p:nvSpPr>
          <p:spPr bwMode="auto">
            <a:xfrm>
              <a:off x="2566326" y="4213881"/>
              <a:ext cx="12700" cy="57150"/>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7" name="Freeform 57"/>
            <p:cNvSpPr>
              <a:spLocks/>
            </p:cNvSpPr>
            <p:nvPr>
              <p:custDataLst>
                <p:tags r:id="rId50"/>
              </p:custDataLst>
            </p:nvPr>
          </p:nvSpPr>
          <p:spPr bwMode="auto">
            <a:xfrm>
              <a:off x="2048801" y="3885268"/>
              <a:ext cx="15875" cy="57150"/>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58" name="Group 58"/>
            <p:cNvGrpSpPr>
              <a:grpSpLocks/>
            </p:cNvGrpSpPr>
            <p:nvPr>
              <p:custDataLst>
                <p:tags r:id="rId51"/>
              </p:custDataLst>
            </p:nvPr>
          </p:nvGrpSpPr>
          <p:grpSpPr bwMode="auto">
            <a:xfrm>
              <a:off x="2174213" y="3718581"/>
              <a:ext cx="131763" cy="195262"/>
              <a:chOff x="1199" y="2121"/>
              <a:chExt cx="97" cy="123"/>
            </a:xfrm>
          </p:grpSpPr>
          <p:sp>
            <p:nvSpPr>
              <p:cNvPr id="541"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2"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3"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4"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5"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6"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7"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8"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49"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50"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sp>
          <p:nvSpPr>
            <p:cNvPr id="59" name="Freeform 69"/>
            <p:cNvSpPr>
              <a:spLocks/>
            </p:cNvSpPr>
            <p:nvPr>
              <p:custDataLst>
                <p:tags r:id="rId52"/>
              </p:custDataLst>
            </p:nvPr>
          </p:nvSpPr>
          <p:spPr bwMode="auto">
            <a:xfrm>
              <a:off x="7987638" y="5145743"/>
              <a:ext cx="12700" cy="57150"/>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60" name="Freeform 70"/>
            <p:cNvSpPr>
              <a:spLocks/>
            </p:cNvSpPr>
            <p:nvPr>
              <p:custDataLst>
                <p:tags r:id="rId53"/>
              </p:custDataLst>
            </p:nvPr>
          </p:nvSpPr>
          <p:spPr bwMode="auto">
            <a:xfrm>
              <a:off x="7997163" y="5236231"/>
              <a:ext cx="9525" cy="58737"/>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61" name="Freeform 71"/>
            <p:cNvSpPr>
              <a:spLocks/>
            </p:cNvSpPr>
            <p:nvPr>
              <p:custDataLst>
                <p:tags r:id="rId54"/>
              </p:custDataLst>
            </p:nvPr>
          </p:nvSpPr>
          <p:spPr bwMode="auto">
            <a:xfrm>
              <a:off x="8111463" y="5145743"/>
              <a:ext cx="77788" cy="130175"/>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62" name="Freeform 72"/>
            <p:cNvSpPr>
              <a:spLocks/>
            </p:cNvSpPr>
            <p:nvPr>
              <p:custDataLst>
                <p:tags r:id="rId55"/>
              </p:custDataLst>
            </p:nvPr>
          </p:nvSpPr>
          <p:spPr bwMode="auto">
            <a:xfrm>
              <a:off x="8111463" y="5118756"/>
              <a:ext cx="14288" cy="57150"/>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63" name="Group 73"/>
            <p:cNvGrpSpPr>
              <a:grpSpLocks/>
            </p:cNvGrpSpPr>
            <p:nvPr>
              <p:custDataLst>
                <p:tags r:id="rId56"/>
              </p:custDataLst>
            </p:nvPr>
          </p:nvGrpSpPr>
          <p:grpSpPr bwMode="auto">
            <a:xfrm>
              <a:off x="7801901" y="5639456"/>
              <a:ext cx="458787" cy="404812"/>
              <a:chOff x="5372" y="3323"/>
              <a:chExt cx="341" cy="253"/>
            </a:xfrm>
          </p:grpSpPr>
          <p:sp>
            <p:nvSpPr>
              <p:cNvPr id="538" name="Freeform 74"/>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539" name="Freeform 75"/>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540" name="Freeform 76"/>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sp>
          <p:nvSpPr>
            <p:cNvPr id="64" name="Freeform 77"/>
            <p:cNvSpPr>
              <a:spLocks/>
            </p:cNvSpPr>
            <p:nvPr>
              <p:custDataLst>
                <p:tags r:id="rId57"/>
              </p:custDataLst>
            </p:nvPr>
          </p:nvSpPr>
          <p:spPr bwMode="auto">
            <a:xfrm>
              <a:off x="7444713" y="4296431"/>
              <a:ext cx="9525" cy="57150"/>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65" name="Freeform 78"/>
            <p:cNvSpPr>
              <a:spLocks/>
            </p:cNvSpPr>
            <p:nvPr>
              <p:custDataLst>
                <p:tags r:id="rId58"/>
              </p:custDataLst>
            </p:nvPr>
          </p:nvSpPr>
          <p:spPr bwMode="auto">
            <a:xfrm>
              <a:off x="8171788" y="5198131"/>
              <a:ext cx="14288" cy="57150"/>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66" name="Freeform 79"/>
            <p:cNvSpPr>
              <a:spLocks/>
            </p:cNvSpPr>
            <p:nvPr>
              <p:custDataLst>
                <p:tags r:id="rId59"/>
              </p:custDataLst>
            </p:nvPr>
          </p:nvSpPr>
          <p:spPr bwMode="auto">
            <a:xfrm>
              <a:off x="8194013" y="5207656"/>
              <a:ext cx="17463" cy="58737"/>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67" name="Freeform 80"/>
            <p:cNvSpPr>
              <a:spLocks/>
            </p:cNvSpPr>
            <p:nvPr>
              <p:custDataLst>
                <p:tags r:id="rId60"/>
              </p:custDataLst>
            </p:nvPr>
          </p:nvSpPr>
          <p:spPr bwMode="auto">
            <a:xfrm>
              <a:off x="7508213" y="4285318"/>
              <a:ext cx="1588" cy="55563"/>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68" name="Freeform 81"/>
            <p:cNvSpPr>
              <a:spLocks/>
            </p:cNvSpPr>
            <p:nvPr>
              <p:custDataLst>
                <p:tags r:id="rId61"/>
              </p:custDataLst>
            </p:nvPr>
          </p:nvSpPr>
          <p:spPr bwMode="auto">
            <a:xfrm>
              <a:off x="7566951" y="4229756"/>
              <a:ext cx="6350" cy="57150"/>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69" name="Freeform 82"/>
            <p:cNvSpPr>
              <a:spLocks/>
            </p:cNvSpPr>
            <p:nvPr>
              <p:custDataLst>
                <p:tags r:id="rId62"/>
              </p:custDataLst>
            </p:nvPr>
          </p:nvSpPr>
          <p:spPr bwMode="auto">
            <a:xfrm>
              <a:off x="7679663" y="4118631"/>
              <a:ext cx="4763" cy="57150"/>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0" name="Freeform 83"/>
            <p:cNvSpPr>
              <a:spLocks/>
            </p:cNvSpPr>
            <p:nvPr>
              <p:custDataLst>
                <p:tags r:id="rId63"/>
              </p:custDataLst>
            </p:nvPr>
          </p:nvSpPr>
          <p:spPr bwMode="auto">
            <a:xfrm>
              <a:off x="7832063" y="4817131"/>
              <a:ext cx="26988" cy="58737"/>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1" name="Freeform 84"/>
            <p:cNvSpPr>
              <a:spLocks/>
            </p:cNvSpPr>
            <p:nvPr>
              <p:custDataLst>
                <p:tags r:id="rId64"/>
              </p:custDataLst>
            </p:nvPr>
          </p:nvSpPr>
          <p:spPr bwMode="auto">
            <a:xfrm>
              <a:off x="7895563" y="4831418"/>
              <a:ext cx="12700" cy="57150"/>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2" name="Freeform 85"/>
            <p:cNvSpPr>
              <a:spLocks/>
            </p:cNvSpPr>
            <p:nvPr>
              <p:custDataLst>
                <p:tags r:id="rId65"/>
              </p:custDataLst>
            </p:nvPr>
          </p:nvSpPr>
          <p:spPr bwMode="auto">
            <a:xfrm>
              <a:off x="7752688" y="4607581"/>
              <a:ext cx="25400" cy="55562"/>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3" name="Freeform 86"/>
            <p:cNvSpPr>
              <a:spLocks/>
            </p:cNvSpPr>
            <p:nvPr>
              <p:custDataLst>
                <p:tags r:id="rId66"/>
              </p:custDataLst>
            </p:nvPr>
          </p:nvSpPr>
          <p:spPr bwMode="auto">
            <a:xfrm>
              <a:off x="7695538" y="4582181"/>
              <a:ext cx="11113" cy="57150"/>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4" name="Freeform 87"/>
            <p:cNvSpPr>
              <a:spLocks/>
            </p:cNvSpPr>
            <p:nvPr>
              <p:custDataLst>
                <p:tags r:id="rId67"/>
              </p:custDataLst>
            </p:nvPr>
          </p:nvSpPr>
          <p:spPr bwMode="auto">
            <a:xfrm>
              <a:off x="7895563" y="4913968"/>
              <a:ext cx="31750" cy="57150"/>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5" name="Freeform 88"/>
            <p:cNvSpPr>
              <a:spLocks/>
            </p:cNvSpPr>
            <p:nvPr>
              <p:custDataLst>
                <p:tags r:id="rId68"/>
              </p:custDataLst>
            </p:nvPr>
          </p:nvSpPr>
          <p:spPr bwMode="auto">
            <a:xfrm>
              <a:off x="7851113" y="4902856"/>
              <a:ext cx="22225" cy="57150"/>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6" name="Line 89"/>
            <p:cNvSpPr>
              <a:spLocks noChangeShapeType="1"/>
            </p:cNvSpPr>
            <p:nvPr>
              <p:custDataLst>
                <p:tags r:id="rId69"/>
              </p:custDataLst>
            </p:nvPr>
          </p:nvSpPr>
          <p:spPr bwMode="auto">
            <a:xfrm>
              <a:off x="7884451" y="4888568"/>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77" name="Freeform 90"/>
            <p:cNvSpPr>
              <a:spLocks/>
            </p:cNvSpPr>
            <p:nvPr>
              <p:custDataLst>
                <p:tags r:id="rId70"/>
              </p:custDataLst>
            </p:nvPr>
          </p:nvSpPr>
          <p:spPr bwMode="auto">
            <a:xfrm>
              <a:off x="7905088" y="4894918"/>
              <a:ext cx="1588" cy="57150"/>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8" name="Freeform 91"/>
            <p:cNvSpPr>
              <a:spLocks/>
            </p:cNvSpPr>
            <p:nvPr>
              <p:custDataLst>
                <p:tags r:id="rId71"/>
              </p:custDataLst>
            </p:nvPr>
          </p:nvSpPr>
          <p:spPr bwMode="auto">
            <a:xfrm>
              <a:off x="7859051" y="4888568"/>
              <a:ext cx="14287" cy="58738"/>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79" name="Freeform 92"/>
            <p:cNvSpPr>
              <a:spLocks/>
            </p:cNvSpPr>
            <p:nvPr>
              <p:custDataLst>
                <p:tags r:id="rId72"/>
              </p:custDataLst>
            </p:nvPr>
          </p:nvSpPr>
          <p:spPr bwMode="auto">
            <a:xfrm>
              <a:off x="7852701" y="4869518"/>
              <a:ext cx="6350" cy="60325"/>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80" name="Freeform 93"/>
            <p:cNvSpPr>
              <a:spLocks/>
            </p:cNvSpPr>
            <p:nvPr>
              <p:custDataLst>
                <p:tags r:id="rId73"/>
              </p:custDataLst>
            </p:nvPr>
          </p:nvSpPr>
          <p:spPr bwMode="auto">
            <a:xfrm>
              <a:off x="7933663" y="4596468"/>
              <a:ext cx="1588" cy="57150"/>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81" name="Group 94"/>
            <p:cNvGrpSpPr>
              <a:grpSpLocks/>
            </p:cNvGrpSpPr>
            <p:nvPr>
              <p:custDataLst>
                <p:tags r:id="rId74"/>
              </p:custDataLst>
            </p:nvPr>
          </p:nvGrpSpPr>
          <p:grpSpPr bwMode="auto">
            <a:xfrm>
              <a:off x="7808251" y="4267856"/>
              <a:ext cx="163512" cy="114300"/>
              <a:chOff x="5379" y="2466"/>
              <a:chExt cx="122" cy="71"/>
            </a:xfrm>
          </p:grpSpPr>
          <p:sp>
            <p:nvSpPr>
              <p:cNvPr id="529" name="Freeform 95"/>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30" name="Freeform 96"/>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31" name="Freeform 97"/>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32" name="Freeform 98"/>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33" name="Freeform 99"/>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34"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535" name="Freeform 101"/>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36"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537" name="Freeform 103"/>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sp>
          <p:nvSpPr>
            <p:cNvPr id="82" name="Freeform 104"/>
            <p:cNvSpPr>
              <a:spLocks/>
            </p:cNvSpPr>
            <p:nvPr>
              <p:custDataLst>
                <p:tags r:id="rId75"/>
              </p:custDataLst>
            </p:nvPr>
          </p:nvSpPr>
          <p:spPr bwMode="auto">
            <a:xfrm>
              <a:off x="6392201" y="4129743"/>
              <a:ext cx="6350" cy="57150"/>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83" name="Freeform 105"/>
            <p:cNvSpPr>
              <a:spLocks/>
            </p:cNvSpPr>
            <p:nvPr>
              <p:custDataLst>
                <p:tags r:id="rId76"/>
              </p:custDataLst>
            </p:nvPr>
          </p:nvSpPr>
          <p:spPr bwMode="auto">
            <a:xfrm>
              <a:off x="3291813" y="6269693"/>
              <a:ext cx="53975" cy="58738"/>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84" name="Freeform 106"/>
            <p:cNvSpPr>
              <a:spLocks/>
            </p:cNvSpPr>
            <p:nvPr>
              <p:custDataLst>
                <p:tags r:id="rId77"/>
              </p:custDataLst>
            </p:nvPr>
          </p:nvSpPr>
          <p:spPr bwMode="auto">
            <a:xfrm>
              <a:off x="5593688" y="6107768"/>
              <a:ext cx="30163" cy="55563"/>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85" name="Freeform 107"/>
            <p:cNvSpPr>
              <a:spLocks/>
            </p:cNvSpPr>
            <p:nvPr>
              <p:custDataLst>
                <p:tags r:id="rId78"/>
              </p:custDataLst>
            </p:nvPr>
          </p:nvSpPr>
          <p:spPr bwMode="auto">
            <a:xfrm>
              <a:off x="7747926" y="2878793"/>
              <a:ext cx="20637" cy="57150"/>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86" name="Freeform 108"/>
            <p:cNvSpPr>
              <a:spLocks/>
            </p:cNvSpPr>
            <p:nvPr>
              <p:custDataLst>
                <p:tags r:id="rId79"/>
              </p:custDataLst>
            </p:nvPr>
          </p:nvSpPr>
          <p:spPr bwMode="auto">
            <a:xfrm>
              <a:off x="7924138" y="2912131"/>
              <a:ext cx="15875" cy="57150"/>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87" name="Freeform 109"/>
            <p:cNvSpPr>
              <a:spLocks/>
            </p:cNvSpPr>
            <p:nvPr>
              <p:custDataLst>
                <p:tags r:id="rId80"/>
              </p:custDataLst>
            </p:nvPr>
          </p:nvSpPr>
          <p:spPr bwMode="auto">
            <a:xfrm>
              <a:off x="7373276" y="3142318"/>
              <a:ext cx="4762" cy="58738"/>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88" name="Freeform 110"/>
            <p:cNvSpPr>
              <a:spLocks/>
            </p:cNvSpPr>
            <p:nvPr>
              <p:custDataLst>
                <p:tags r:id="rId81"/>
              </p:custDataLst>
            </p:nvPr>
          </p:nvSpPr>
          <p:spPr bwMode="auto">
            <a:xfrm>
              <a:off x="7187538" y="3704293"/>
              <a:ext cx="14288" cy="58738"/>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89" name="Freeform 111"/>
            <p:cNvSpPr>
              <a:spLocks/>
            </p:cNvSpPr>
            <p:nvPr>
              <p:custDataLst>
                <p:tags r:id="rId82"/>
              </p:custDataLst>
            </p:nvPr>
          </p:nvSpPr>
          <p:spPr bwMode="auto">
            <a:xfrm>
              <a:off x="7205001" y="3639206"/>
              <a:ext cx="15875" cy="57150"/>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90" name="Freeform 112"/>
            <p:cNvSpPr>
              <a:spLocks/>
            </p:cNvSpPr>
            <p:nvPr>
              <p:custDataLst>
                <p:tags r:id="rId83"/>
              </p:custDataLst>
            </p:nvPr>
          </p:nvSpPr>
          <p:spPr bwMode="auto">
            <a:xfrm>
              <a:off x="7093876" y="3488393"/>
              <a:ext cx="1587" cy="60325"/>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91" name="Freeform 113"/>
            <p:cNvSpPr>
              <a:spLocks/>
            </p:cNvSpPr>
            <p:nvPr>
              <p:custDataLst>
                <p:tags r:id="rId84"/>
              </p:custDataLst>
            </p:nvPr>
          </p:nvSpPr>
          <p:spPr bwMode="auto">
            <a:xfrm>
              <a:off x="3945863" y="2615268"/>
              <a:ext cx="9525" cy="57150"/>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92" name="Freeform 114"/>
            <p:cNvSpPr>
              <a:spLocks/>
            </p:cNvSpPr>
            <p:nvPr>
              <p:custDataLst>
                <p:tags r:id="rId85"/>
              </p:custDataLst>
            </p:nvPr>
          </p:nvSpPr>
          <p:spPr bwMode="auto">
            <a:xfrm>
              <a:off x="3931576" y="2383493"/>
              <a:ext cx="3175" cy="57150"/>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93" name="Freeform 115"/>
            <p:cNvSpPr>
              <a:spLocks/>
            </p:cNvSpPr>
            <p:nvPr>
              <p:custDataLst>
                <p:tags r:id="rId86"/>
              </p:custDataLst>
            </p:nvPr>
          </p:nvSpPr>
          <p:spPr bwMode="auto">
            <a:xfrm>
              <a:off x="5412713" y="4161493"/>
              <a:ext cx="25400" cy="5556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94" name="Freeform 116"/>
            <p:cNvSpPr>
              <a:spLocks/>
            </p:cNvSpPr>
            <p:nvPr>
              <p:custDataLst>
                <p:tags r:id="rId87"/>
              </p:custDataLst>
            </p:nvPr>
          </p:nvSpPr>
          <p:spPr bwMode="auto">
            <a:xfrm>
              <a:off x="5115851" y="4023381"/>
              <a:ext cx="19050" cy="58737"/>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95" name="Group 117"/>
            <p:cNvGrpSpPr>
              <a:grpSpLocks/>
            </p:cNvGrpSpPr>
            <p:nvPr>
              <p:custDataLst>
                <p:tags r:id="rId88"/>
              </p:custDataLst>
            </p:nvPr>
          </p:nvGrpSpPr>
          <p:grpSpPr bwMode="auto">
            <a:xfrm>
              <a:off x="5887376" y="4210706"/>
              <a:ext cx="46037" cy="374650"/>
              <a:chOff x="3950" y="2430"/>
              <a:chExt cx="36" cy="234"/>
            </a:xfrm>
          </p:grpSpPr>
          <p:sp>
            <p:nvSpPr>
              <p:cNvPr id="498" name="Freeform 118"/>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9" name="Freeform 119"/>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00" name="Freeform 120"/>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01"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defTabSz="872722"/>
                <a:endParaRPr lang="en-GB" dirty="0">
                  <a:solidFill>
                    <a:srgbClr val="58595B"/>
                  </a:solidFill>
                  <a:cs typeface="Arial"/>
                  <a:sym typeface="Arial"/>
                </a:endParaRPr>
              </a:p>
            </p:txBody>
          </p:sp>
          <p:sp>
            <p:nvSpPr>
              <p:cNvPr id="502"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503" name="Freeform 123"/>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04" name="Freeform 124"/>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05"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506" name="Freeform 126"/>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07" name="Freeform 127"/>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08"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509" name="Freeform 129"/>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0" name="Freeform 130"/>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1" name="Freeform 131"/>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2" name="Freeform 132"/>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3" name="Freeform 133"/>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4" name="Freeform 134"/>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5" name="Freeform 135"/>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6"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defTabSz="872722"/>
                <a:endParaRPr lang="en-GB" dirty="0">
                  <a:solidFill>
                    <a:srgbClr val="58595B"/>
                  </a:solidFill>
                  <a:cs typeface="Arial"/>
                  <a:sym typeface="Arial"/>
                </a:endParaRPr>
              </a:p>
            </p:txBody>
          </p:sp>
          <p:sp>
            <p:nvSpPr>
              <p:cNvPr id="517"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518" name="Freeform 138"/>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19" name="Freeform 139"/>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20"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521" name="Freeform 141"/>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22" name="Freeform 142"/>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23"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524" name="Freeform 144"/>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25" name="Freeform 145"/>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26" name="Freeform 146"/>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27" name="Freeform 147"/>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528" name="Freeform 148"/>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grpSp>
          <p:nvGrpSpPr>
            <p:cNvPr id="96" name="Group 149"/>
            <p:cNvGrpSpPr>
              <a:grpSpLocks/>
            </p:cNvGrpSpPr>
            <p:nvPr>
              <p:custDataLst>
                <p:tags r:id="rId89"/>
              </p:custDataLst>
            </p:nvPr>
          </p:nvGrpSpPr>
          <p:grpSpPr bwMode="auto">
            <a:xfrm>
              <a:off x="7952713" y="4710768"/>
              <a:ext cx="185738" cy="214313"/>
              <a:chOff x="5486" y="2743"/>
              <a:chExt cx="137" cy="132"/>
            </a:xfrm>
          </p:grpSpPr>
          <p:sp>
            <p:nvSpPr>
              <p:cNvPr id="489" name="Freeform 150"/>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0" name="Freeform 151"/>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1" name="Freeform 152"/>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2" name="Freeform 153"/>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3" name="Freeform 154"/>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4" name="Freeform 155"/>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5" name="Freeform 156"/>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6" name="Freeform 157"/>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97" name="Freeform 158"/>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sp>
          <p:nvSpPr>
            <p:cNvPr id="97" name="Freeform 159"/>
            <p:cNvSpPr>
              <a:spLocks/>
            </p:cNvSpPr>
            <p:nvPr>
              <p:custDataLst>
                <p:tags r:id="rId90"/>
              </p:custDataLst>
            </p:nvPr>
          </p:nvSpPr>
          <p:spPr bwMode="auto">
            <a:xfrm>
              <a:off x="4298288" y="4448831"/>
              <a:ext cx="11113" cy="55562"/>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98" name="Freeform 160"/>
            <p:cNvSpPr>
              <a:spLocks/>
            </p:cNvSpPr>
            <p:nvPr>
              <p:custDataLst>
                <p:tags r:id="rId91"/>
              </p:custDataLst>
            </p:nvPr>
          </p:nvSpPr>
          <p:spPr bwMode="auto">
            <a:xfrm>
              <a:off x="4222088" y="4588531"/>
              <a:ext cx="14288" cy="57150"/>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99" name="Freeform 161"/>
            <p:cNvSpPr>
              <a:spLocks/>
            </p:cNvSpPr>
            <p:nvPr>
              <p:custDataLst>
                <p:tags r:id="rId92"/>
              </p:custDataLst>
            </p:nvPr>
          </p:nvSpPr>
          <p:spPr bwMode="auto">
            <a:xfrm>
              <a:off x="6020726" y="2915306"/>
              <a:ext cx="728662" cy="331787"/>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00" name="Freeform 162"/>
            <p:cNvSpPr>
              <a:spLocks/>
            </p:cNvSpPr>
            <p:nvPr>
              <p:custDataLst>
                <p:tags r:id="rId93"/>
              </p:custDataLst>
            </p:nvPr>
          </p:nvSpPr>
          <p:spPr bwMode="auto">
            <a:xfrm>
              <a:off x="2347251" y="4882218"/>
              <a:ext cx="328612" cy="415925"/>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01" name="Freeform 163"/>
            <p:cNvSpPr>
              <a:spLocks/>
            </p:cNvSpPr>
            <p:nvPr>
              <p:custDataLst>
                <p:tags r:id="rId94"/>
              </p:custDataLst>
            </p:nvPr>
          </p:nvSpPr>
          <p:spPr bwMode="auto">
            <a:xfrm>
              <a:off x="2561563" y="4312306"/>
              <a:ext cx="119063" cy="215900"/>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nvGrpSpPr>
            <p:cNvPr id="102" name="Group 164"/>
            <p:cNvGrpSpPr>
              <a:grpSpLocks/>
            </p:cNvGrpSpPr>
            <p:nvPr>
              <p:custDataLst>
                <p:tags r:id="rId95"/>
              </p:custDataLst>
            </p:nvPr>
          </p:nvGrpSpPr>
          <p:grpSpPr bwMode="auto">
            <a:xfrm>
              <a:off x="2275813" y="4147206"/>
              <a:ext cx="323850" cy="401637"/>
              <a:chOff x="1486" y="2412"/>
              <a:chExt cx="244" cy="256"/>
            </a:xfrm>
          </p:grpSpPr>
          <p:sp>
            <p:nvSpPr>
              <p:cNvPr id="485" name="Freeform 165"/>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86" name="Freeform 166"/>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87" name="Freeform 167"/>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88" name="Freeform 168"/>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sp>
          <p:nvSpPr>
            <p:cNvPr id="103" name="Freeform 169"/>
            <p:cNvSpPr>
              <a:spLocks/>
            </p:cNvSpPr>
            <p:nvPr>
              <p:custDataLst>
                <p:tags r:id="rId96"/>
              </p:custDataLst>
            </p:nvPr>
          </p:nvSpPr>
          <p:spPr bwMode="auto">
            <a:xfrm>
              <a:off x="7297076" y="5687081"/>
              <a:ext cx="31750" cy="11112"/>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04" name="Freeform 170"/>
            <p:cNvSpPr>
              <a:spLocks/>
            </p:cNvSpPr>
            <p:nvPr>
              <p:custDataLst>
                <p:tags r:id="rId97"/>
              </p:custDataLst>
            </p:nvPr>
          </p:nvSpPr>
          <p:spPr bwMode="auto">
            <a:xfrm>
              <a:off x="7412963" y="5820431"/>
              <a:ext cx="1588" cy="4762"/>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05" name="Line 171"/>
            <p:cNvSpPr>
              <a:spLocks noChangeShapeType="1"/>
            </p:cNvSpPr>
            <p:nvPr>
              <p:custDataLst>
                <p:tags r:id="rId98"/>
              </p:custDataLst>
            </p:nvPr>
          </p:nvSpPr>
          <p:spPr bwMode="auto">
            <a:xfrm flipV="1">
              <a:off x="7503451" y="5818843"/>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106" name="Freeform 172"/>
            <p:cNvSpPr>
              <a:spLocks/>
            </p:cNvSpPr>
            <p:nvPr>
              <p:custDataLst>
                <p:tags r:id="rId99"/>
              </p:custDataLst>
            </p:nvPr>
          </p:nvSpPr>
          <p:spPr bwMode="auto">
            <a:xfrm>
              <a:off x="7503451" y="5818843"/>
              <a:ext cx="3175" cy="15875"/>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07" name="Freeform 173"/>
            <p:cNvSpPr>
              <a:spLocks/>
            </p:cNvSpPr>
            <p:nvPr>
              <p:custDataLst>
                <p:tags r:id="rId100"/>
              </p:custDataLst>
            </p:nvPr>
          </p:nvSpPr>
          <p:spPr bwMode="auto">
            <a:xfrm>
              <a:off x="7801901" y="5288618"/>
              <a:ext cx="22225" cy="28575"/>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08" name="Freeform 174"/>
            <p:cNvSpPr>
              <a:spLocks/>
            </p:cNvSpPr>
            <p:nvPr>
              <p:custDataLst>
                <p:tags r:id="rId101"/>
              </p:custDataLst>
            </p:nvPr>
          </p:nvSpPr>
          <p:spPr bwMode="auto">
            <a:xfrm>
              <a:off x="7808251" y="5215593"/>
              <a:ext cx="26987" cy="39688"/>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09" name="Freeform 175"/>
            <p:cNvSpPr>
              <a:spLocks/>
            </p:cNvSpPr>
            <p:nvPr>
              <p:custDataLst>
                <p:tags r:id="rId102"/>
              </p:custDataLst>
            </p:nvPr>
          </p:nvSpPr>
          <p:spPr bwMode="auto">
            <a:xfrm>
              <a:off x="7784438" y="5191781"/>
              <a:ext cx="17463" cy="30162"/>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10" name="Freeform 176"/>
            <p:cNvSpPr>
              <a:spLocks/>
            </p:cNvSpPr>
            <p:nvPr>
              <p:custDataLst>
                <p:tags r:id="rId103"/>
              </p:custDataLst>
            </p:nvPr>
          </p:nvSpPr>
          <p:spPr bwMode="auto">
            <a:xfrm>
              <a:off x="7703476" y="5069543"/>
              <a:ext cx="68262" cy="138113"/>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11" name="Line 177"/>
            <p:cNvSpPr>
              <a:spLocks noChangeShapeType="1"/>
            </p:cNvSpPr>
            <p:nvPr>
              <p:custDataLst>
                <p:tags r:id="rId104"/>
              </p:custDataLst>
            </p:nvPr>
          </p:nvSpPr>
          <p:spPr bwMode="auto">
            <a:xfrm flipH="1" flipV="1">
              <a:off x="7697126" y="5036206"/>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112" name="Freeform 178"/>
            <p:cNvSpPr>
              <a:spLocks/>
            </p:cNvSpPr>
            <p:nvPr>
              <p:custDataLst>
                <p:tags r:id="rId105"/>
              </p:custDataLst>
            </p:nvPr>
          </p:nvSpPr>
          <p:spPr bwMode="auto">
            <a:xfrm>
              <a:off x="7697126" y="5020331"/>
              <a:ext cx="6350" cy="15875"/>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13" name="Line 179"/>
            <p:cNvSpPr>
              <a:spLocks noChangeShapeType="1"/>
            </p:cNvSpPr>
            <p:nvPr>
              <p:custDataLst>
                <p:tags r:id="rId106"/>
              </p:custDataLst>
            </p:nvPr>
          </p:nvSpPr>
          <p:spPr bwMode="auto">
            <a:xfrm flipV="1">
              <a:off x="7703476" y="5007631"/>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114" name="Freeform 180"/>
            <p:cNvSpPr>
              <a:spLocks/>
            </p:cNvSpPr>
            <p:nvPr>
              <p:custDataLst>
                <p:tags r:id="rId107"/>
              </p:custDataLst>
            </p:nvPr>
          </p:nvSpPr>
          <p:spPr bwMode="auto">
            <a:xfrm>
              <a:off x="7657438" y="4940956"/>
              <a:ext cx="46038" cy="66675"/>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15" name="Freeform 181"/>
            <p:cNvSpPr>
              <a:spLocks/>
            </p:cNvSpPr>
            <p:nvPr>
              <p:custDataLst>
                <p:tags r:id="rId108"/>
              </p:custDataLst>
            </p:nvPr>
          </p:nvSpPr>
          <p:spPr bwMode="auto">
            <a:xfrm>
              <a:off x="7671726" y="4883806"/>
              <a:ext cx="1587" cy="50800"/>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16" name="Freeform 182"/>
            <p:cNvSpPr>
              <a:spLocks/>
            </p:cNvSpPr>
            <p:nvPr>
              <p:custDataLst>
                <p:tags r:id="rId109"/>
              </p:custDataLst>
            </p:nvPr>
          </p:nvSpPr>
          <p:spPr bwMode="auto">
            <a:xfrm>
              <a:off x="7678076" y="4877456"/>
              <a:ext cx="7937" cy="36512"/>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17" name="Freeform 183"/>
            <p:cNvSpPr>
              <a:spLocks/>
            </p:cNvSpPr>
            <p:nvPr>
              <p:custDataLst>
                <p:tags r:id="rId110"/>
              </p:custDataLst>
            </p:nvPr>
          </p:nvSpPr>
          <p:spPr bwMode="auto">
            <a:xfrm>
              <a:off x="7693951" y="4858406"/>
              <a:ext cx="1587" cy="22225"/>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18" name="Line 184"/>
            <p:cNvSpPr>
              <a:spLocks noChangeShapeType="1"/>
            </p:cNvSpPr>
            <p:nvPr>
              <p:custDataLst>
                <p:tags r:id="rId111"/>
              </p:custDataLst>
            </p:nvPr>
          </p:nvSpPr>
          <p:spPr bwMode="auto">
            <a:xfrm flipV="1">
              <a:off x="7693951" y="4877456"/>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119" name="Freeform 185"/>
            <p:cNvSpPr>
              <a:spLocks/>
            </p:cNvSpPr>
            <p:nvPr>
              <p:custDataLst>
                <p:tags r:id="rId112"/>
              </p:custDataLst>
            </p:nvPr>
          </p:nvSpPr>
          <p:spPr bwMode="auto">
            <a:xfrm>
              <a:off x="7678076" y="4861581"/>
              <a:ext cx="1587" cy="15875"/>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20" name="Freeform 186"/>
            <p:cNvSpPr>
              <a:spLocks/>
            </p:cNvSpPr>
            <p:nvPr>
              <p:custDataLst>
                <p:tags r:id="rId113"/>
              </p:custDataLst>
            </p:nvPr>
          </p:nvSpPr>
          <p:spPr bwMode="auto">
            <a:xfrm>
              <a:off x="7398676" y="5850593"/>
              <a:ext cx="96837" cy="87313"/>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00B050"/>
            </a:solidFill>
            <a:ln w="9525" cmpd="sng">
              <a:solidFill>
                <a:srgbClr val="FFFFFF"/>
              </a:solidFill>
              <a:prstDash val="solid"/>
              <a:round/>
              <a:headEnd/>
              <a:tailEnd/>
            </a:ln>
          </p:spPr>
          <p:txBody>
            <a:bodyPr/>
            <a:lstStyle/>
            <a:p>
              <a:pPr defTabSz="872722"/>
              <a:endParaRPr lang="en-GB" dirty="0">
                <a:solidFill>
                  <a:srgbClr val="00B050"/>
                </a:solidFill>
                <a:cs typeface="Arial"/>
                <a:sym typeface="Arial"/>
              </a:endParaRPr>
            </a:p>
          </p:txBody>
        </p:sp>
        <p:sp>
          <p:nvSpPr>
            <p:cNvPr id="121" name="Freeform 187"/>
            <p:cNvSpPr>
              <a:spLocks/>
            </p:cNvSpPr>
            <p:nvPr>
              <p:custDataLst>
                <p:tags r:id="rId114"/>
              </p:custDataLst>
            </p:nvPr>
          </p:nvSpPr>
          <p:spPr bwMode="auto">
            <a:xfrm>
              <a:off x="7536788" y="5069543"/>
              <a:ext cx="3175" cy="17463"/>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22" name="Freeform 188"/>
            <p:cNvSpPr>
              <a:spLocks/>
            </p:cNvSpPr>
            <p:nvPr>
              <p:custDataLst>
                <p:tags r:id="rId115"/>
              </p:custDataLst>
            </p:nvPr>
          </p:nvSpPr>
          <p:spPr bwMode="auto">
            <a:xfrm>
              <a:off x="7470113" y="4991756"/>
              <a:ext cx="15875" cy="15875"/>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23" name="Freeform 189"/>
            <p:cNvSpPr>
              <a:spLocks/>
            </p:cNvSpPr>
            <p:nvPr>
              <p:custDataLst>
                <p:tags r:id="rId116"/>
              </p:custDataLst>
            </p:nvPr>
          </p:nvSpPr>
          <p:spPr bwMode="auto">
            <a:xfrm>
              <a:off x="7485988" y="4904443"/>
              <a:ext cx="3175" cy="9525"/>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24" name="Freeform 190"/>
            <p:cNvSpPr>
              <a:spLocks/>
            </p:cNvSpPr>
            <p:nvPr>
              <p:custDataLst>
                <p:tags r:id="rId117"/>
              </p:custDataLst>
            </p:nvPr>
          </p:nvSpPr>
          <p:spPr bwMode="auto">
            <a:xfrm>
              <a:off x="7325651" y="4907618"/>
              <a:ext cx="36512" cy="22225"/>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25" name="Freeform 191"/>
            <p:cNvSpPr>
              <a:spLocks/>
            </p:cNvSpPr>
            <p:nvPr>
              <p:custDataLst>
                <p:tags r:id="rId118"/>
              </p:custDataLst>
            </p:nvPr>
          </p:nvSpPr>
          <p:spPr bwMode="auto">
            <a:xfrm>
              <a:off x="7570126" y="5371168"/>
              <a:ext cx="1587" cy="14288"/>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26" name="Freeform 192"/>
            <p:cNvSpPr>
              <a:spLocks/>
            </p:cNvSpPr>
            <p:nvPr>
              <p:custDataLst>
                <p:tags r:id="rId119"/>
              </p:custDataLst>
            </p:nvPr>
          </p:nvSpPr>
          <p:spPr bwMode="auto">
            <a:xfrm>
              <a:off x="6806538" y="4877456"/>
              <a:ext cx="1019175" cy="908050"/>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pattFill prst="wdUpDiag">
              <a:fgClr>
                <a:srgbClr val="FFFF00"/>
              </a:fgClr>
              <a:bgClr>
                <a:srgbClr val="00B050"/>
              </a:bgClr>
            </a:pattFill>
            <a:ln w="9525" cmpd="sng">
              <a:solidFill>
                <a:schemeClr val="bg1"/>
              </a:solidFill>
              <a:prstDash val="solid"/>
              <a:round/>
              <a:headEnd/>
              <a:tailEnd/>
            </a:ln>
          </p:spPr>
          <p:txBody>
            <a:bodyPr/>
            <a:lstStyle/>
            <a:p>
              <a:pPr defTabSz="872722"/>
              <a:endParaRPr lang="en-GB" dirty="0">
                <a:solidFill>
                  <a:srgbClr val="00B050"/>
                </a:solidFill>
                <a:cs typeface="Arial"/>
                <a:sym typeface="Arial"/>
              </a:endParaRPr>
            </a:p>
          </p:txBody>
        </p:sp>
        <p:sp>
          <p:nvSpPr>
            <p:cNvPr id="127" name="Freeform 193"/>
            <p:cNvSpPr>
              <a:spLocks/>
            </p:cNvSpPr>
            <p:nvPr>
              <p:custDataLst>
                <p:tags r:id="rId120"/>
              </p:custDataLst>
            </p:nvPr>
          </p:nvSpPr>
          <p:spPr bwMode="auto">
            <a:xfrm>
              <a:off x="1293151" y="3543956"/>
              <a:ext cx="668337" cy="581025"/>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128" name="Freeform 194"/>
            <p:cNvSpPr>
              <a:spLocks/>
            </p:cNvSpPr>
            <p:nvPr>
              <p:custDataLst>
                <p:tags r:id="rId121"/>
              </p:custDataLst>
            </p:nvPr>
          </p:nvSpPr>
          <p:spPr bwMode="auto">
            <a:xfrm>
              <a:off x="2567913" y="5183843"/>
              <a:ext cx="211138" cy="265113"/>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29" name="Freeform 195"/>
            <p:cNvSpPr>
              <a:spLocks/>
            </p:cNvSpPr>
            <p:nvPr>
              <p:custDataLst>
                <p:tags r:id="rId122"/>
              </p:custDataLst>
            </p:nvPr>
          </p:nvSpPr>
          <p:spPr bwMode="auto">
            <a:xfrm>
              <a:off x="2737776" y="4388506"/>
              <a:ext cx="73025" cy="109537"/>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30" name="Freeform 196"/>
            <p:cNvSpPr>
              <a:spLocks/>
            </p:cNvSpPr>
            <p:nvPr>
              <p:custDataLst>
                <p:tags r:id="rId123"/>
              </p:custDataLst>
            </p:nvPr>
          </p:nvSpPr>
          <p:spPr bwMode="auto">
            <a:xfrm>
              <a:off x="2252001" y="3947181"/>
              <a:ext cx="69850" cy="58737"/>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1" name="Freeform 197"/>
            <p:cNvSpPr>
              <a:spLocks/>
            </p:cNvSpPr>
            <p:nvPr>
              <p:custDataLst>
                <p:tags r:id="rId124"/>
              </p:custDataLst>
            </p:nvPr>
          </p:nvSpPr>
          <p:spPr bwMode="auto">
            <a:xfrm>
              <a:off x="2618713" y="6301443"/>
              <a:ext cx="23813" cy="57150"/>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2" name="Freeform 198"/>
            <p:cNvSpPr>
              <a:spLocks/>
            </p:cNvSpPr>
            <p:nvPr>
              <p:custDataLst>
                <p:tags r:id="rId125"/>
              </p:custDataLst>
            </p:nvPr>
          </p:nvSpPr>
          <p:spPr bwMode="auto">
            <a:xfrm>
              <a:off x="2583788" y="6280806"/>
              <a:ext cx="34925" cy="58737"/>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3" name="Freeform 199"/>
            <p:cNvSpPr>
              <a:spLocks/>
            </p:cNvSpPr>
            <p:nvPr>
              <p:custDataLst>
                <p:tags r:id="rId126"/>
              </p:custDataLst>
            </p:nvPr>
          </p:nvSpPr>
          <p:spPr bwMode="auto">
            <a:xfrm>
              <a:off x="2583788" y="6260168"/>
              <a:ext cx="22225" cy="60325"/>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4" name="Freeform 200"/>
            <p:cNvSpPr>
              <a:spLocks/>
            </p:cNvSpPr>
            <p:nvPr>
              <p:custDataLst>
                <p:tags r:id="rId127"/>
              </p:custDataLst>
            </p:nvPr>
          </p:nvSpPr>
          <p:spPr bwMode="auto">
            <a:xfrm>
              <a:off x="2553626" y="6253818"/>
              <a:ext cx="25400" cy="60325"/>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5" name="Freeform 201"/>
            <p:cNvSpPr>
              <a:spLocks/>
            </p:cNvSpPr>
            <p:nvPr>
              <p:custDataLst>
                <p:tags r:id="rId128"/>
              </p:custDataLst>
            </p:nvPr>
          </p:nvSpPr>
          <p:spPr bwMode="auto">
            <a:xfrm>
              <a:off x="2528226" y="6244293"/>
              <a:ext cx="28575" cy="58738"/>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6" name="Freeform 202"/>
            <p:cNvSpPr>
              <a:spLocks/>
            </p:cNvSpPr>
            <p:nvPr>
              <p:custDataLst>
                <p:tags r:id="rId129"/>
              </p:custDataLst>
            </p:nvPr>
          </p:nvSpPr>
          <p:spPr bwMode="auto">
            <a:xfrm>
              <a:off x="2504413" y="6231593"/>
              <a:ext cx="33338" cy="57150"/>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7" name="Freeform 203"/>
            <p:cNvSpPr>
              <a:spLocks/>
            </p:cNvSpPr>
            <p:nvPr>
              <p:custDataLst>
                <p:tags r:id="rId130"/>
              </p:custDataLst>
            </p:nvPr>
          </p:nvSpPr>
          <p:spPr bwMode="auto">
            <a:xfrm>
              <a:off x="2498063" y="6212543"/>
              <a:ext cx="30163" cy="57150"/>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8" name="Freeform 204"/>
            <p:cNvSpPr>
              <a:spLocks/>
            </p:cNvSpPr>
            <p:nvPr>
              <p:custDataLst>
                <p:tags r:id="rId131"/>
              </p:custDataLst>
            </p:nvPr>
          </p:nvSpPr>
          <p:spPr bwMode="auto">
            <a:xfrm>
              <a:off x="2398051" y="5902981"/>
              <a:ext cx="25400" cy="60325"/>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39" name="Freeform 205"/>
            <p:cNvSpPr>
              <a:spLocks/>
            </p:cNvSpPr>
            <p:nvPr>
              <p:custDataLst>
                <p:tags r:id="rId132"/>
              </p:custDataLst>
            </p:nvPr>
          </p:nvSpPr>
          <p:spPr bwMode="auto">
            <a:xfrm>
              <a:off x="2428213" y="5998231"/>
              <a:ext cx="17463" cy="53975"/>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0" name="Freeform 206"/>
            <p:cNvSpPr>
              <a:spLocks/>
            </p:cNvSpPr>
            <p:nvPr>
              <p:custDataLst>
                <p:tags r:id="rId133"/>
              </p:custDataLst>
            </p:nvPr>
          </p:nvSpPr>
          <p:spPr bwMode="auto">
            <a:xfrm>
              <a:off x="2432976" y="6020456"/>
              <a:ext cx="7937" cy="58737"/>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1" name="Freeform 207"/>
            <p:cNvSpPr>
              <a:spLocks/>
            </p:cNvSpPr>
            <p:nvPr>
              <p:custDataLst>
                <p:tags r:id="rId134"/>
              </p:custDataLst>
            </p:nvPr>
          </p:nvSpPr>
          <p:spPr bwMode="auto">
            <a:xfrm>
              <a:off x="2447263" y="6082368"/>
              <a:ext cx="17463" cy="60325"/>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2" name="Freeform 208"/>
            <p:cNvSpPr>
              <a:spLocks/>
            </p:cNvSpPr>
            <p:nvPr>
              <p:custDataLst>
                <p:tags r:id="rId135"/>
              </p:custDataLst>
            </p:nvPr>
          </p:nvSpPr>
          <p:spPr bwMode="auto">
            <a:xfrm>
              <a:off x="2434563" y="6095068"/>
              <a:ext cx="26988" cy="58738"/>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3" name="Freeform 209"/>
            <p:cNvSpPr>
              <a:spLocks/>
            </p:cNvSpPr>
            <p:nvPr>
              <p:custDataLst>
                <p:tags r:id="rId136"/>
              </p:custDataLst>
            </p:nvPr>
          </p:nvSpPr>
          <p:spPr bwMode="auto">
            <a:xfrm>
              <a:off x="2464726" y="6128406"/>
              <a:ext cx="11112" cy="58737"/>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4" name="Freeform 210"/>
            <p:cNvSpPr>
              <a:spLocks/>
            </p:cNvSpPr>
            <p:nvPr>
              <p:custDataLst>
                <p:tags r:id="rId137"/>
              </p:custDataLst>
            </p:nvPr>
          </p:nvSpPr>
          <p:spPr bwMode="auto">
            <a:xfrm>
              <a:off x="2461551" y="6161743"/>
              <a:ext cx="20637" cy="55563"/>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5" name="Freeform 211"/>
            <p:cNvSpPr>
              <a:spLocks/>
            </p:cNvSpPr>
            <p:nvPr>
              <p:custDataLst>
                <p:tags r:id="rId138"/>
              </p:custDataLst>
            </p:nvPr>
          </p:nvSpPr>
          <p:spPr bwMode="auto">
            <a:xfrm>
              <a:off x="2485363" y="6176031"/>
              <a:ext cx="17463" cy="57150"/>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6" name="Freeform 212"/>
            <p:cNvSpPr>
              <a:spLocks/>
            </p:cNvSpPr>
            <p:nvPr>
              <p:custDataLst>
                <p:tags r:id="rId139"/>
              </p:custDataLst>
            </p:nvPr>
          </p:nvSpPr>
          <p:spPr bwMode="auto">
            <a:xfrm>
              <a:off x="2486951" y="6204606"/>
              <a:ext cx="6350" cy="57150"/>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7" name="Freeform 213"/>
            <p:cNvSpPr>
              <a:spLocks/>
            </p:cNvSpPr>
            <p:nvPr>
              <p:custDataLst>
                <p:tags r:id="rId140"/>
              </p:custDataLst>
            </p:nvPr>
          </p:nvSpPr>
          <p:spPr bwMode="auto">
            <a:xfrm>
              <a:off x="2561563" y="6274456"/>
              <a:ext cx="34925" cy="57150"/>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8" name="Freeform 214"/>
            <p:cNvSpPr>
              <a:spLocks/>
            </p:cNvSpPr>
            <p:nvPr>
              <p:custDataLst>
                <p:tags r:id="rId141"/>
              </p:custDataLst>
            </p:nvPr>
          </p:nvSpPr>
          <p:spPr bwMode="auto">
            <a:xfrm>
              <a:off x="2599663" y="6215718"/>
              <a:ext cx="123825" cy="100013"/>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49" name="Freeform 215"/>
            <p:cNvSpPr>
              <a:spLocks/>
            </p:cNvSpPr>
            <p:nvPr>
              <p:custDataLst>
                <p:tags r:id="rId142"/>
              </p:custDataLst>
            </p:nvPr>
          </p:nvSpPr>
          <p:spPr bwMode="auto">
            <a:xfrm>
              <a:off x="2151988" y="3982106"/>
              <a:ext cx="52388" cy="58737"/>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50" name="Freeform 216"/>
            <p:cNvSpPr>
              <a:spLocks/>
            </p:cNvSpPr>
            <p:nvPr>
              <p:custDataLst>
                <p:tags r:id="rId143"/>
              </p:custDataLst>
            </p:nvPr>
          </p:nvSpPr>
          <p:spPr bwMode="auto">
            <a:xfrm>
              <a:off x="2009113" y="3843993"/>
              <a:ext cx="250825" cy="109538"/>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92D05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51" name="Freeform 217"/>
            <p:cNvSpPr>
              <a:spLocks/>
            </p:cNvSpPr>
            <p:nvPr>
              <p:custDataLst>
                <p:tags r:id="rId144"/>
              </p:custDataLst>
            </p:nvPr>
          </p:nvSpPr>
          <p:spPr bwMode="auto">
            <a:xfrm>
              <a:off x="2313913" y="3947181"/>
              <a:ext cx="88900" cy="69850"/>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52" name="Freeform 218"/>
            <p:cNvSpPr>
              <a:spLocks/>
            </p:cNvSpPr>
            <p:nvPr>
              <p:custDataLst>
                <p:tags r:id="rId145"/>
              </p:custDataLst>
            </p:nvPr>
          </p:nvSpPr>
          <p:spPr bwMode="auto">
            <a:xfrm>
              <a:off x="1882113" y="4007506"/>
              <a:ext cx="33338" cy="84137"/>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53" name="Freeform 219"/>
            <p:cNvSpPr>
              <a:spLocks/>
            </p:cNvSpPr>
            <p:nvPr>
              <p:custDataLst>
                <p:tags r:id="rId146"/>
              </p:custDataLst>
            </p:nvPr>
          </p:nvSpPr>
          <p:spPr bwMode="auto">
            <a:xfrm>
              <a:off x="1802738" y="4007506"/>
              <a:ext cx="93663" cy="146050"/>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54" name="Freeform 220"/>
            <p:cNvSpPr>
              <a:spLocks/>
            </p:cNvSpPr>
            <p:nvPr>
              <p:custDataLst>
                <p:tags r:id="rId147"/>
              </p:custDataLst>
            </p:nvPr>
          </p:nvSpPr>
          <p:spPr bwMode="auto">
            <a:xfrm>
              <a:off x="1850363" y="4118631"/>
              <a:ext cx="71438" cy="57150"/>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55" name="Freeform 221"/>
            <p:cNvSpPr>
              <a:spLocks/>
            </p:cNvSpPr>
            <p:nvPr>
              <p:custDataLst>
                <p:tags r:id="rId148"/>
              </p:custDataLst>
            </p:nvPr>
          </p:nvSpPr>
          <p:spPr bwMode="auto">
            <a:xfrm>
              <a:off x="1882113" y="4080531"/>
              <a:ext cx="142875" cy="87312"/>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56" name="Freeform 222"/>
            <p:cNvSpPr>
              <a:spLocks/>
            </p:cNvSpPr>
            <p:nvPr>
              <p:custDataLst>
                <p:tags r:id="rId149"/>
              </p:custDataLst>
            </p:nvPr>
          </p:nvSpPr>
          <p:spPr bwMode="auto">
            <a:xfrm>
              <a:off x="1899576" y="4110693"/>
              <a:ext cx="125412" cy="122238"/>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57" name="Freeform 223"/>
            <p:cNvSpPr>
              <a:spLocks/>
            </p:cNvSpPr>
            <p:nvPr>
              <p:custDataLst>
                <p:tags r:id="rId150"/>
              </p:custDataLst>
            </p:nvPr>
          </p:nvSpPr>
          <p:spPr bwMode="auto">
            <a:xfrm>
              <a:off x="1950376" y="4223406"/>
              <a:ext cx="84137" cy="100012"/>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58" name="Freeform 224"/>
            <p:cNvSpPr>
              <a:spLocks/>
            </p:cNvSpPr>
            <p:nvPr>
              <p:custDataLst>
                <p:tags r:id="rId151"/>
              </p:custDataLst>
            </p:nvPr>
          </p:nvSpPr>
          <p:spPr bwMode="auto">
            <a:xfrm>
              <a:off x="2031338" y="4277381"/>
              <a:ext cx="142875" cy="79375"/>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59" name="Freeform 225"/>
            <p:cNvSpPr>
              <a:spLocks/>
            </p:cNvSpPr>
            <p:nvPr>
              <p:custDataLst>
                <p:tags r:id="rId152"/>
              </p:custDataLst>
            </p:nvPr>
          </p:nvSpPr>
          <p:spPr bwMode="auto">
            <a:xfrm>
              <a:off x="2712376" y="5531506"/>
              <a:ext cx="133350" cy="155575"/>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60" name="Freeform 226"/>
            <p:cNvSpPr>
              <a:spLocks/>
            </p:cNvSpPr>
            <p:nvPr>
              <p:custDataLst>
                <p:tags r:id="rId153"/>
              </p:custDataLst>
            </p:nvPr>
          </p:nvSpPr>
          <p:spPr bwMode="auto">
            <a:xfrm>
              <a:off x="4258601" y="2148543"/>
              <a:ext cx="236537" cy="92075"/>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61" name="Freeform 227"/>
            <p:cNvSpPr>
              <a:spLocks/>
            </p:cNvSpPr>
            <p:nvPr>
              <p:custDataLst>
                <p:tags r:id="rId154"/>
              </p:custDataLst>
            </p:nvPr>
          </p:nvSpPr>
          <p:spPr bwMode="auto">
            <a:xfrm>
              <a:off x="4185576" y="2378731"/>
              <a:ext cx="449262" cy="361950"/>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62" name="Freeform 228"/>
            <p:cNvSpPr>
              <a:spLocks/>
            </p:cNvSpPr>
            <p:nvPr>
              <p:custDataLst>
                <p:tags r:id="rId155"/>
              </p:custDataLst>
            </p:nvPr>
          </p:nvSpPr>
          <p:spPr bwMode="auto">
            <a:xfrm>
              <a:off x="4525301" y="3220106"/>
              <a:ext cx="49212" cy="90487"/>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63" name="Freeform 229"/>
            <p:cNvSpPr>
              <a:spLocks/>
            </p:cNvSpPr>
            <p:nvPr>
              <p:custDataLst>
                <p:tags r:id="rId156"/>
              </p:custDataLst>
            </p:nvPr>
          </p:nvSpPr>
          <p:spPr bwMode="auto">
            <a:xfrm>
              <a:off x="4233201" y="3059768"/>
              <a:ext cx="84137" cy="58738"/>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64" name="Freeform 230"/>
            <p:cNvSpPr>
              <a:spLocks/>
            </p:cNvSpPr>
            <p:nvPr>
              <p:custDataLst>
                <p:tags r:id="rId157"/>
              </p:custDataLst>
            </p:nvPr>
          </p:nvSpPr>
          <p:spPr bwMode="auto">
            <a:xfrm>
              <a:off x="4171288" y="2878793"/>
              <a:ext cx="84138" cy="73025"/>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165" name="Freeform 231"/>
            <p:cNvSpPr>
              <a:spLocks/>
            </p:cNvSpPr>
            <p:nvPr>
              <p:custDataLst>
                <p:tags r:id="rId158"/>
              </p:custDataLst>
            </p:nvPr>
          </p:nvSpPr>
          <p:spPr bwMode="auto">
            <a:xfrm>
              <a:off x="4152238" y="2942293"/>
              <a:ext cx="84138" cy="57150"/>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166" name="Freeform 232"/>
            <p:cNvSpPr>
              <a:spLocks/>
            </p:cNvSpPr>
            <p:nvPr>
              <p:custDataLst>
                <p:tags r:id="rId159"/>
              </p:custDataLst>
            </p:nvPr>
          </p:nvSpPr>
          <p:spPr bwMode="auto">
            <a:xfrm>
              <a:off x="4912651" y="3496331"/>
              <a:ext cx="33337" cy="131762"/>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67" name="Freeform 233"/>
            <p:cNvSpPr>
              <a:spLocks/>
            </p:cNvSpPr>
            <p:nvPr>
              <p:custDataLst>
                <p:tags r:id="rId160"/>
              </p:custDataLst>
            </p:nvPr>
          </p:nvSpPr>
          <p:spPr bwMode="auto">
            <a:xfrm>
              <a:off x="4861851" y="3548718"/>
              <a:ext cx="69850" cy="130175"/>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68" name="Freeform 234"/>
            <p:cNvSpPr>
              <a:spLocks/>
            </p:cNvSpPr>
            <p:nvPr>
              <p:custDataLst>
                <p:tags r:id="rId161"/>
              </p:custDataLst>
            </p:nvPr>
          </p:nvSpPr>
          <p:spPr bwMode="auto">
            <a:xfrm>
              <a:off x="3863313" y="2802593"/>
              <a:ext cx="96838" cy="144463"/>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B050"/>
            </a:solidFill>
            <a:ln w="9525" cap="flat" cmpd="sng">
              <a:solidFill>
                <a:srgbClr val="FFFFFF"/>
              </a:solidFill>
              <a:prstDash val="solid"/>
              <a:round/>
              <a:headEnd type="none" w="med" len="med"/>
              <a:tailEnd type="none" w="med" len="med"/>
            </a:ln>
            <a:effectLst/>
            <a:scene3d>
              <a:camera prst="orthographicFront">
                <a:rot lat="0" lon="0" rev="0"/>
              </a:camera>
              <a:lightRig rig="threePt" dir="t"/>
            </a:scene3d>
          </p:spPr>
          <p:txBody>
            <a:bodyPr/>
            <a:lstStyle/>
            <a:p>
              <a:pPr defTabSz="872722"/>
              <a:endParaRPr lang="en-GB" dirty="0">
                <a:solidFill>
                  <a:srgbClr val="58595B"/>
                </a:solidFill>
                <a:cs typeface="Arial"/>
                <a:sym typeface="Arial"/>
              </a:endParaRPr>
            </a:p>
          </p:txBody>
        </p:sp>
        <p:sp>
          <p:nvSpPr>
            <p:cNvPr id="169" name="Freeform 235"/>
            <p:cNvSpPr>
              <a:spLocks/>
            </p:cNvSpPr>
            <p:nvPr>
              <p:custDataLst>
                <p:tags r:id="rId162"/>
              </p:custDataLst>
            </p:nvPr>
          </p:nvSpPr>
          <p:spPr bwMode="auto">
            <a:xfrm>
              <a:off x="3675988" y="3713818"/>
              <a:ext cx="306388" cy="390525"/>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70" name="Freeform 236"/>
            <p:cNvSpPr>
              <a:spLocks/>
            </p:cNvSpPr>
            <p:nvPr>
              <p:custDataLst>
                <p:tags r:id="rId163"/>
              </p:custDataLst>
            </p:nvPr>
          </p:nvSpPr>
          <p:spPr bwMode="auto">
            <a:xfrm>
              <a:off x="3791876" y="3774143"/>
              <a:ext cx="414337" cy="468313"/>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71" name="Freeform 237"/>
            <p:cNvSpPr>
              <a:spLocks/>
            </p:cNvSpPr>
            <p:nvPr>
              <p:custDataLst>
                <p:tags r:id="rId164"/>
              </p:custDataLst>
            </p:nvPr>
          </p:nvSpPr>
          <p:spPr bwMode="auto">
            <a:xfrm>
              <a:off x="3890301" y="3380443"/>
              <a:ext cx="493712" cy="579438"/>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72" name="Freeform 238"/>
            <p:cNvSpPr>
              <a:spLocks/>
            </p:cNvSpPr>
            <p:nvPr>
              <p:custDataLst>
                <p:tags r:id="rId165"/>
              </p:custDataLst>
            </p:nvPr>
          </p:nvSpPr>
          <p:spPr bwMode="auto">
            <a:xfrm>
              <a:off x="4326863" y="3515381"/>
              <a:ext cx="384175" cy="436562"/>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73" name="Freeform 239"/>
            <p:cNvSpPr>
              <a:spLocks/>
            </p:cNvSpPr>
            <p:nvPr>
              <p:custDataLst>
                <p:tags r:id="rId166"/>
              </p:custDataLst>
            </p:nvPr>
          </p:nvSpPr>
          <p:spPr bwMode="auto">
            <a:xfrm>
              <a:off x="4279238" y="3380443"/>
              <a:ext cx="93663" cy="236538"/>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74" name="Freeform 240"/>
            <p:cNvSpPr>
              <a:spLocks/>
            </p:cNvSpPr>
            <p:nvPr>
              <p:custDataLst>
                <p:tags r:id="rId167"/>
              </p:custDataLst>
            </p:nvPr>
          </p:nvSpPr>
          <p:spPr bwMode="auto">
            <a:xfrm>
              <a:off x="3661701" y="3691593"/>
              <a:ext cx="231775" cy="215900"/>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75" name="Freeform 241"/>
            <p:cNvSpPr>
              <a:spLocks/>
            </p:cNvSpPr>
            <p:nvPr>
              <p:custDataLst>
                <p:tags r:id="rId168"/>
              </p:custDataLst>
            </p:nvPr>
          </p:nvSpPr>
          <p:spPr bwMode="auto">
            <a:xfrm>
              <a:off x="3629951" y="2499381"/>
              <a:ext cx="190500" cy="93662"/>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pattFill prst="wdUpDiag">
              <a:fgClr>
                <a:srgbClr val="FFFF00"/>
              </a:fgClr>
              <a:bgClr>
                <a:srgbClr val="00B050"/>
              </a:bgClr>
            </a:pattFill>
            <a:ln w="9525" cmpd="sng">
              <a:solidFill>
                <a:schemeClr val="bg1"/>
              </a:solidFill>
              <a:prstDash val="solid"/>
              <a:round/>
              <a:headEnd/>
              <a:tailEnd/>
            </a:ln>
          </p:spPr>
          <p:txBody>
            <a:bodyPr/>
            <a:lstStyle/>
            <a:p>
              <a:pPr defTabSz="872722"/>
              <a:endParaRPr lang="en-GB" dirty="0">
                <a:solidFill>
                  <a:srgbClr val="00B050"/>
                </a:solidFill>
                <a:cs typeface="Arial"/>
                <a:sym typeface="Arial"/>
              </a:endParaRPr>
            </a:p>
          </p:txBody>
        </p:sp>
        <p:sp>
          <p:nvSpPr>
            <p:cNvPr id="176" name="Freeform 242"/>
            <p:cNvSpPr>
              <a:spLocks/>
            </p:cNvSpPr>
            <p:nvPr>
              <p:custDataLst>
                <p:tags r:id="rId169"/>
              </p:custDataLst>
            </p:nvPr>
          </p:nvSpPr>
          <p:spPr bwMode="auto">
            <a:xfrm>
              <a:off x="4422113" y="2762906"/>
              <a:ext cx="14288" cy="57150"/>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77" name="Freeform 243"/>
            <p:cNvSpPr>
              <a:spLocks/>
            </p:cNvSpPr>
            <p:nvPr>
              <p:custDataLst>
                <p:tags r:id="rId170"/>
              </p:custDataLst>
            </p:nvPr>
          </p:nvSpPr>
          <p:spPr bwMode="auto">
            <a:xfrm>
              <a:off x="4309401" y="2426356"/>
              <a:ext cx="234950" cy="395287"/>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pattFill prst="wdUpDiag">
              <a:fgClr>
                <a:srgbClr val="FFFF00"/>
              </a:fgClr>
              <a:bgClr>
                <a:srgbClr val="00B050"/>
              </a:bgClr>
            </a:pattFill>
            <a:ln w="9525" cmpd="sng">
              <a:solidFill>
                <a:schemeClr val="bg1"/>
              </a:solidFill>
              <a:prstDash val="solid"/>
              <a:round/>
              <a:headEnd/>
              <a:tailEnd/>
            </a:ln>
          </p:spPr>
          <p:txBody>
            <a:bodyPr/>
            <a:lstStyle/>
            <a:p>
              <a:pPr defTabSz="872722"/>
              <a:endParaRPr lang="en-GB" dirty="0">
                <a:solidFill>
                  <a:srgbClr val="00B050"/>
                </a:solidFill>
                <a:cs typeface="Arial"/>
                <a:sym typeface="Arial"/>
              </a:endParaRPr>
            </a:p>
          </p:txBody>
        </p:sp>
        <p:sp>
          <p:nvSpPr>
            <p:cNvPr id="178" name="Freeform 244"/>
            <p:cNvSpPr>
              <a:spLocks/>
            </p:cNvSpPr>
            <p:nvPr>
              <p:custDataLst>
                <p:tags r:id="rId171"/>
              </p:custDataLst>
            </p:nvPr>
          </p:nvSpPr>
          <p:spPr bwMode="auto">
            <a:xfrm>
              <a:off x="4447513" y="2740681"/>
              <a:ext cx="26988" cy="57150"/>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79" name="Freeform 245"/>
            <p:cNvSpPr>
              <a:spLocks/>
            </p:cNvSpPr>
            <p:nvPr>
              <p:custDataLst>
                <p:tags r:id="rId172"/>
              </p:custDataLst>
            </p:nvPr>
          </p:nvSpPr>
          <p:spPr bwMode="auto">
            <a:xfrm>
              <a:off x="3941100" y="2804181"/>
              <a:ext cx="28575" cy="57150"/>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00B050"/>
            </a:solidFill>
            <a:ln w="9525" cap="flat" cmpd="sng">
              <a:solidFill>
                <a:srgbClr val="FFFFFF"/>
              </a:solidFill>
              <a:prstDash val="solid"/>
              <a:round/>
              <a:headEnd type="none" w="med" len="med"/>
              <a:tailEnd type="none" w="med" len="me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80" name="Freeform 246"/>
            <p:cNvSpPr>
              <a:spLocks/>
            </p:cNvSpPr>
            <p:nvPr>
              <p:custDataLst>
                <p:tags r:id="rId173"/>
              </p:custDataLst>
            </p:nvPr>
          </p:nvSpPr>
          <p:spPr bwMode="auto">
            <a:xfrm>
              <a:off x="4844388" y="3431243"/>
              <a:ext cx="50800" cy="57150"/>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1" name="Freeform 247"/>
            <p:cNvSpPr>
              <a:spLocks/>
            </p:cNvSpPr>
            <p:nvPr>
              <p:custDataLst>
                <p:tags r:id="rId174"/>
              </p:custDataLst>
            </p:nvPr>
          </p:nvSpPr>
          <p:spPr bwMode="auto">
            <a:xfrm>
              <a:off x="4452276" y="4223406"/>
              <a:ext cx="325437" cy="244475"/>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2" name="Freeform 248"/>
            <p:cNvSpPr>
              <a:spLocks/>
            </p:cNvSpPr>
            <p:nvPr>
              <p:custDataLst>
                <p:tags r:id="rId175"/>
              </p:custDataLst>
            </p:nvPr>
          </p:nvSpPr>
          <p:spPr bwMode="auto">
            <a:xfrm>
              <a:off x="4388776" y="4391681"/>
              <a:ext cx="500062" cy="552450"/>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3" name="Freeform 249"/>
            <p:cNvSpPr>
              <a:spLocks/>
            </p:cNvSpPr>
            <p:nvPr>
              <p:custDataLst>
                <p:tags r:id="rId176"/>
              </p:custDataLst>
            </p:nvPr>
          </p:nvSpPr>
          <p:spPr bwMode="auto">
            <a:xfrm>
              <a:off x="4325276" y="4491693"/>
              <a:ext cx="55562" cy="55563"/>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4" name="Freeform 250"/>
            <p:cNvSpPr>
              <a:spLocks/>
            </p:cNvSpPr>
            <p:nvPr>
              <p:custDataLst>
                <p:tags r:id="rId177"/>
              </p:custDataLst>
            </p:nvPr>
          </p:nvSpPr>
          <p:spPr bwMode="auto">
            <a:xfrm>
              <a:off x="4307813" y="4491693"/>
              <a:ext cx="152400" cy="201613"/>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5" name="Freeform 251"/>
            <p:cNvSpPr>
              <a:spLocks/>
            </p:cNvSpPr>
            <p:nvPr>
              <p:custDataLst>
                <p:tags r:id="rId178"/>
              </p:custDataLst>
            </p:nvPr>
          </p:nvSpPr>
          <p:spPr bwMode="auto">
            <a:xfrm>
              <a:off x="4841213" y="4896506"/>
              <a:ext cx="260350" cy="520700"/>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6" name="Freeform 252"/>
            <p:cNvSpPr>
              <a:spLocks/>
            </p:cNvSpPr>
            <p:nvPr>
              <p:custDataLst>
                <p:tags r:id="rId179"/>
              </p:custDataLst>
            </p:nvPr>
          </p:nvSpPr>
          <p:spPr bwMode="auto">
            <a:xfrm>
              <a:off x="4576101" y="5136218"/>
              <a:ext cx="238125" cy="287338"/>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7" name="Freeform 253"/>
            <p:cNvSpPr>
              <a:spLocks/>
            </p:cNvSpPr>
            <p:nvPr>
              <p:custDataLst>
                <p:tags r:id="rId180"/>
              </p:custDataLst>
            </p:nvPr>
          </p:nvSpPr>
          <p:spPr bwMode="auto">
            <a:xfrm>
              <a:off x="5149188" y="4937781"/>
              <a:ext cx="196850" cy="434975"/>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8" name="Freeform 254"/>
            <p:cNvSpPr>
              <a:spLocks/>
            </p:cNvSpPr>
            <p:nvPr>
              <p:custDataLst>
                <p:tags r:id="rId181"/>
              </p:custDataLst>
            </p:nvPr>
          </p:nvSpPr>
          <p:spPr bwMode="auto">
            <a:xfrm>
              <a:off x="4825338" y="4636156"/>
              <a:ext cx="36513" cy="66675"/>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89" name="Freeform 255"/>
            <p:cNvSpPr>
              <a:spLocks/>
            </p:cNvSpPr>
            <p:nvPr>
              <p:custDataLst>
                <p:tags r:id="rId182"/>
              </p:custDataLst>
            </p:nvPr>
          </p:nvSpPr>
          <p:spPr bwMode="auto">
            <a:xfrm>
              <a:off x="4814226" y="4596468"/>
              <a:ext cx="55562" cy="60325"/>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90" name="Freeform 256"/>
            <p:cNvSpPr>
              <a:spLocks/>
            </p:cNvSpPr>
            <p:nvPr>
              <p:custDataLst>
                <p:tags r:id="rId183"/>
              </p:custDataLst>
            </p:nvPr>
          </p:nvSpPr>
          <p:spPr bwMode="auto">
            <a:xfrm>
              <a:off x="5123788" y="3296306"/>
              <a:ext cx="503238" cy="473075"/>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91" name="Freeform 257"/>
            <p:cNvSpPr>
              <a:spLocks/>
            </p:cNvSpPr>
            <p:nvPr>
              <p:custDataLst>
                <p:tags r:id="rId184"/>
              </p:custDataLst>
            </p:nvPr>
          </p:nvSpPr>
          <p:spPr bwMode="auto">
            <a:xfrm>
              <a:off x="5147601" y="3953531"/>
              <a:ext cx="247650" cy="228600"/>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92" name="Freeform 258"/>
            <p:cNvSpPr>
              <a:spLocks/>
            </p:cNvSpPr>
            <p:nvPr>
              <p:custDataLst>
                <p:tags r:id="rId185"/>
              </p:custDataLst>
            </p:nvPr>
          </p:nvSpPr>
          <p:spPr bwMode="auto">
            <a:xfrm>
              <a:off x="5342863" y="3728106"/>
              <a:ext cx="120650" cy="120650"/>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93" name="Freeform 259"/>
            <p:cNvSpPr>
              <a:spLocks/>
            </p:cNvSpPr>
            <p:nvPr>
              <p:custDataLst>
                <p:tags r:id="rId186"/>
              </p:custDataLst>
            </p:nvPr>
          </p:nvSpPr>
          <p:spPr bwMode="auto">
            <a:xfrm>
              <a:off x="5030126" y="3380443"/>
              <a:ext cx="222250" cy="263525"/>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94" name="Freeform 260"/>
            <p:cNvSpPr>
              <a:spLocks/>
            </p:cNvSpPr>
            <p:nvPr>
              <p:custDataLst>
                <p:tags r:id="rId187"/>
              </p:custDataLst>
            </p:nvPr>
          </p:nvSpPr>
          <p:spPr bwMode="auto">
            <a:xfrm>
              <a:off x="5530188" y="3340756"/>
              <a:ext cx="331788" cy="290512"/>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95" name="Freeform 261"/>
            <p:cNvSpPr>
              <a:spLocks/>
            </p:cNvSpPr>
            <p:nvPr>
              <p:custDataLst>
                <p:tags r:id="rId188"/>
              </p:custDataLst>
            </p:nvPr>
          </p:nvSpPr>
          <p:spPr bwMode="auto">
            <a:xfrm>
              <a:off x="5561938" y="3389968"/>
              <a:ext cx="365125" cy="423863"/>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96" name="Freeform 262"/>
            <p:cNvSpPr>
              <a:spLocks/>
            </p:cNvSpPr>
            <p:nvPr>
              <p:custDataLst>
                <p:tags r:id="rId189"/>
              </p:custDataLst>
            </p:nvPr>
          </p:nvSpPr>
          <p:spPr bwMode="auto">
            <a:xfrm>
              <a:off x="6352513" y="3658256"/>
              <a:ext cx="220663" cy="585787"/>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197" name="Freeform 263"/>
            <p:cNvSpPr>
              <a:spLocks/>
            </p:cNvSpPr>
            <p:nvPr>
              <p:custDataLst>
                <p:tags r:id="rId190"/>
              </p:custDataLst>
            </p:nvPr>
          </p:nvSpPr>
          <p:spPr bwMode="auto">
            <a:xfrm>
              <a:off x="3675988" y="4167843"/>
              <a:ext cx="80963" cy="58738"/>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98" name="Freeform 264"/>
            <p:cNvSpPr>
              <a:spLocks/>
            </p:cNvSpPr>
            <p:nvPr>
              <p:custDataLst>
                <p:tags r:id="rId191"/>
              </p:custDataLst>
            </p:nvPr>
          </p:nvSpPr>
          <p:spPr bwMode="auto">
            <a:xfrm>
              <a:off x="3760126" y="4250393"/>
              <a:ext cx="74612" cy="100013"/>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199" name="Freeform 265"/>
            <p:cNvSpPr>
              <a:spLocks/>
            </p:cNvSpPr>
            <p:nvPr>
              <p:custDataLst>
                <p:tags r:id="rId192"/>
              </p:custDataLst>
            </p:nvPr>
          </p:nvSpPr>
          <p:spPr bwMode="auto">
            <a:xfrm>
              <a:off x="3802988" y="4301193"/>
              <a:ext cx="104775" cy="131763"/>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0" name="Freeform 266"/>
            <p:cNvSpPr>
              <a:spLocks/>
            </p:cNvSpPr>
            <p:nvPr>
              <p:custDataLst>
                <p:tags r:id="rId193"/>
              </p:custDataLst>
            </p:nvPr>
          </p:nvSpPr>
          <p:spPr bwMode="auto">
            <a:xfrm>
              <a:off x="4017301" y="4220231"/>
              <a:ext cx="104775" cy="201612"/>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1" name="Freeform 267"/>
            <p:cNvSpPr>
              <a:spLocks/>
            </p:cNvSpPr>
            <p:nvPr>
              <p:custDataLst>
                <p:tags r:id="rId194"/>
              </p:custDataLst>
            </p:nvPr>
          </p:nvSpPr>
          <p:spPr bwMode="auto">
            <a:xfrm>
              <a:off x="3669638" y="4136093"/>
              <a:ext cx="87313" cy="58738"/>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2" name="Freeform 268"/>
            <p:cNvSpPr>
              <a:spLocks/>
            </p:cNvSpPr>
            <p:nvPr>
              <p:custDataLst>
                <p:tags r:id="rId195"/>
              </p:custDataLst>
            </p:nvPr>
          </p:nvSpPr>
          <p:spPr bwMode="auto">
            <a:xfrm>
              <a:off x="4095088" y="4213881"/>
              <a:ext cx="42863" cy="155575"/>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3" name="Freeform 269"/>
            <p:cNvSpPr>
              <a:spLocks/>
            </p:cNvSpPr>
            <p:nvPr>
              <p:custDataLst>
                <p:tags r:id="rId196"/>
              </p:custDataLst>
            </p:nvPr>
          </p:nvSpPr>
          <p:spPr bwMode="auto">
            <a:xfrm>
              <a:off x="4120488" y="4175781"/>
              <a:ext cx="76200" cy="188912"/>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4" name="Freeform 270"/>
            <p:cNvSpPr>
              <a:spLocks/>
            </p:cNvSpPr>
            <p:nvPr>
              <p:custDataLst>
                <p:tags r:id="rId197"/>
              </p:custDataLst>
            </p:nvPr>
          </p:nvSpPr>
          <p:spPr bwMode="auto">
            <a:xfrm>
              <a:off x="4849151" y="5380693"/>
              <a:ext cx="25400" cy="60325"/>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5" name="Freeform 271"/>
            <p:cNvSpPr>
              <a:spLocks/>
            </p:cNvSpPr>
            <p:nvPr>
              <p:custDataLst>
                <p:tags r:id="rId198"/>
              </p:custDataLst>
            </p:nvPr>
          </p:nvSpPr>
          <p:spPr bwMode="auto">
            <a:xfrm>
              <a:off x="4744376" y="5477531"/>
              <a:ext cx="61912" cy="57150"/>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6" name="Freeform 272"/>
            <p:cNvSpPr>
              <a:spLocks/>
            </p:cNvSpPr>
            <p:nvPr>
              <p:custDataLst>
                <p:tags r:id="rId199"/>
              </p:custDataLst>
            </p:nvPr>
          </p:nvSpPr>
          <p:spPr bwMode="auto">
            <a:xfrm>
              <a:off x="6962113" y="3191531"/>
              <a:ext cx="120650" cy="171450"/>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7" name="Freeform 273"/>
            <p:cNvSpPr>
              <a:spLocks/>
            </p:cNvSpPr>
            <p:nvPr>
              <p:custDataLst>
                <p:tags r:id="rId200"/>
              </p:custDataLst>
            </p:nvPr>
          </p:nvSpPr>
          <p:spPr bwMode="auto">
            <a:xfrm>
              <a:off x="6033426" y="3605868"/>
              <a:ext cx="206375" cy="123825"/>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8" name="Freeform 274"/>
            <p:cNvSpPr>
              <a:spLocks/>
            </p:cNvSpPr>
            <p:nvPr>
              <p:custDataLst>
                <p:tags r:id="rId201"/>
              </p:custDataLst>
            </p:nvPr>
          </p:nvSpPr>
          <p:spPr bwMode="auto">
            <a:xfrm>
              <a:off x="6249326" y="3661431"/>
              <a:ext cx="73025" cy="65087"/>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09" name="Freeform 275"/>
            <p:cNvSpPr>
              <a:spLocks/>
            </p:cNvSpPr>
            <p:nvPr>
              <p:custDataLst>
                <p:tags r:id="rId202"/>
              </p:custDataLst>
            </p:nvPr>
          </p:nvSpPr>
          <p:spPr bwMode="auto">
            <a:xfrm>
              <a:off x="6239801" y="3732868"/>
              <a:ext cx="133350" cy="166688"/>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10" name="Freeform 276"/>
            <p:cNvSpPr>
              <a:spLocks/>
            </p:cNvSpPr>
            <p:nvPr>
              <p:custDataLst>
                <p:tags r:id="rId203"/>
              </p:custDataLst>
            </p:nvPr>
          </p:nvSpPr>
          <p:spPr bwMode="auto">
            <a:xfrm>
              <a:off x="6557301" y="3848756"/>
              <a:ext cx="201612" cy="269875"/>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11" name="Freeform 277"/>
            <p:cNvSpPr>
              <a:spLocks/>
            </p:cNvSpPr>
            <p:nvPr>
              <p:custDataLst>
                <p:tags r:id="rId204"/>
              </p:custDataLst>
            </p:nvPr>
          </p:nvSpPr>
          <p:spPr bwMode="auto">
            <a:xfrm>
              <a:off x="6639851" y="4099581"/>
              <a:ext cx="133350" cy="130175"/>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12" name="Freeform 278"/>
            <p:cNvSpPr>
              <a:spLocks/>
            </p:cNvSpPr>
            <p:nvPr>
              <p:custDataLst>
                <p:tags r:id="rId205"/>
              </p:custDataLst>
            </p:nvPr>
          </p:nvSpPr>
          <p:spPr bwMode="auto">
            <a:xfrm>
              <a:off x="7041488" y="3335993"/>
              <a:ext cx="85725" cy="130175"/>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13" name="Freeform 279"/>
            <p:cNvSpPr>
              <a:spLocks/>
            </p:cNvSpPr>
            <p:nvPr>
              <p:custDataLst>
                <p:tags r:id="rId206"/>
              </p:custDataLst>
            </p:nvPr>
          </p:nvSpPr>
          <p:spPr bwMode="auto">
            <a:xfrm>
              <a:off x="7609813" y="4632981"/>
              <a:ext cx="231775" cy="254000"/>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14" name="Freeform 280"/>
            <p:cNvSpPr>
              <a:spLocks/>
            </p:cNvSpPr>
            <p:nvPr>
              <p:custDataLst>
                <p:tags r:id="rId207"/>
              </p:custDataLst>
            </p:nvPr>
          </p:nvSpPr>
          <p:spPr bwMode="auto">
            <a:xfrm>
              <a:off x="7801901" y="4617106"/>
              <a:ext cx="106362" cy="128587"/>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15" name="Freeform 281"/>
            <p:cNvSpPr>
              <a:spLocks/>
            </p:cNvSpPr>
            <p:nvPr>
              <p:custDataLst>
                <p:tags r:id="rId208"/>
              </p:custDataLst>
            </p:nvPr>
          </p:nvSpPr>
          <p:spPr bwMode="auto">
            <a:xfrm>
              <a:off x="6077876" y="4250393"/>
              <a:ext cx="63500" cy="119063"/>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216" name="Group 282"/>
            <p:cNvGrpSpPr>
              <a:grpSpLocks/>
            </p:cNvGrpSpPr>
            <p:nvPr>
              <p:custDataLst>
                <p:tags r:id="rId209"/>
              </p:custDataLst>
            </p:nvPr>
          </p:nvGrpSpPr>
          <p:grpSpPr bwMode="auto">
            <a:xfrm>
              <a:off x="7017676" y="3961468"/>
              <a:ext cx="233362" cy="439738"/>
              <a:chOff x="5062" y="2295"/>
              <a:chExt cx="177" cy="279"/>
            </a:xfrm>
          </p:grpSpPr>
          <p:sp>
            <p:nvSpPr>
              <p:cNvPr id="461"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2"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3"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4"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5"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6"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7"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8"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69"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0"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1"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2"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3"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4"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5"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6"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477"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78"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479"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80"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81"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82"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83"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84"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grpSp>
        <p:sp>
          <p:nvSpPr>
            <p:cNvPr id="217" name="Freeform 307"/>
            <p:cNvSpPr>
              <a:spLocks/>
            </p:cNvSpPr>
            <p:nvPr>
              <p:custDataLst>
                <p:tags r:id="rId210"/>
              </p:custDataLst>
            </p:nvPr>
          </p:nvSpPr>
          <p:spPr bwMode="auto">
            <a:xfrm>
              <a:off x="7362163" y="4780618"/>
              <a:ext cx="14288" cy="55563"/>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18" name="Freeform 308"/>
            <p:cNvSpPr>
              <a:spLocks/>
            </p:cNvSpPr>
            <p:nvPr>
              <p:custDataLst>
                <p:tags r:id="rId211"/>
              </p:custDataLst>
            </p:nvPr>
          </p:nvSpPr>
          <p:spPr bwMode="auto">
            <a:xfrm>
              <a:off x="7438363" y="4720293"/>
              <a:ext cx="22225" cy="58738"/>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19" name="Freeform 309"/>
            <p:cNvSpPr>
              <a:spLocks/>
            </p:cNvSpPr>
            <p:nvPr>
              <p:custDataLst>
                <p:tags r:id="rId212"/>
              </p:custDataLst>
            </p:nvPr>
          </p:nvSpPr>
          <p:spPr bwMode="auto">
            <a:xfrm>
              <a:off x="7485988" y="4599643"/>
              <a:ext cx="23813" cy="57150"/>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0" name="Freeform 310"/>
            <p:cNvSpPr>
              <a:spLocks/>
            </p:cNvSpPr>
            <p:nvPr>
              <p:custDataLst>
                <p:tags r:id="rId213"/>
              </p:custDataLst>
            </p:nvPr>
          </p:nvSpPr>
          <p:spPr bwMode="auto">
            <a:xfrm>
              <a:off x="7470113" y="4569481"/>
              <a:ext cx="25400" cy="57150"/>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1" name="Freeform 311"/>
            <p:cNvSpPr>
              <a:spLocks/>
            </p:cNvSpPr>
            <p:nvPr>
              <p:custDataLst>
                <p:tags r:id="rId214"/>
              </p:custDataLst>
            </p:nvPr>
          </p:nvSpPr>
          <p:spPr bwMode="auto">
            <a:xfrm>
              <a:off x="7295488" y="4466293"/>
              <a:ext cx="7938" cy="57150"/>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2" name="Freeform 312"/>
            <p:cNvSpPr>
              <a:spLocks/>
            </p:cNvSpPr>
            <p:nvPr>
              <p:custDataLst>
                <p:tags r:id="rId215"/>
              </p:custDataLst>
            </p:nvPr>
          </p:nvSpPr>
          <p:spPr bwMode="auto">
            <a:xfrm>
              <a:off x="7222463" y="4601231"/>
              <a:ext cx="30163" cy="58737"/>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3" name="Freeform 313"/>
            <p:cNvSpPr>
              <a:spLocks/>
            </p:cNvSpPr>
            <p:nvPr>
              <p:custDataLst>
                <p:tags r:id="rId216"/>
              </p:custDataLst>
            </p:nvPr>
          </p:nvSpPr>
          <p:spPr bwMode="auto">
            <a:xfrm>
              <a:off x="7230401" y="4786968"/>
              <a:ext cx="19050" cy="55563"/>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4" name="Freeform 314"/>
            <p:cNvSpPr>
              <a:spLocks/>
            </p:cNvSpPr>
            <p:nvPr>
              <p:custDataLst>
                <p:tags r:id="rId217"/>
              </p:custDataLst>
            </p:nvPr>
          </p:nvSpPr>
          <p:spPr bwMode="auto">
            <a:xfrm>
              <a:off x="7343113" y="4605993"/>
              <a:ext cx="11113" cy="57150"/>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5" name="Freeform 315"/>
            <p:cNvSpPr>
              <a:spLocks/>
            </p:cNvSpPr>
            <p:nvPr>
              <p:custDataLst>
                <p:tags r:id="rId218"/>
              </p:custDataLst>
            </p:nvPr>
          </p:nvSpPr>
          <p:spPr bwMode="auto">
            <a:xfrm>
              <a:off x="7203413" y="4601231"/>
              <a:ext cx="19050" cy="58737"/>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6" name="Freeform 316"/>
            <p:cNvSpPr>
              <a:spLocks/>
            </p:cNvSpPr>
            <p:nvPr>
              <p:custDataLst>
                <p:tags r:id="rId219"/>
              </p:custDataLst>
            </p:nvPr>
          </p:nvSpPr>
          <p:spPr bwMode="auto">
            <a:xfrm>
              <a:off x="7247863" y="4648856"/>
              <a:ext cx="30163" cy="57150"/>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7" name="Freeform 317"/>
            <p:cNvSpPr>
              <a:spLocks/>
            </p:cNvSpPr>
            <p:nvPr>
              <p:custDataLst>
                <p:tags r:id="rId220"/>
              </p:custDataLst>
            </p:nvPr>
          </p:nvSpPr>
          <p:spPr bwMode="auto">
            <a:xfrm>
              <a:off x="7049426" y="4852056"/>
              <a:ext cx="46037" cy="58737"/>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8" name="Freeform 318"/>
            <p:cNvSpPr>
              <a:spLocks/>
            </p:cNvSpPr>
            <p:nvPr>
              <p:custDataLst>
                <p:tags r:id="rId221"/>
              </p:custDataLst>
            </p:nvPr>
          </p:nvSpPr>
          <p:spPr bwMode="auto">
            <a:xfrm>
              <a:off x="7147851" y="4890156"/>
              <a:ext cx="14287" cy="58737"/>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29" name="Freeform 319"/>
            <p:cNvSpPr>
              <a:spLocks/>
            </p:cNvSpPr>
            <p:nvPr>
              <p:custDataLst>
                <p:tags r:id="rId222"/>
              </p:custDataLst>
            </p:nvPr>
          </p:nvSpPr>
          <p:spPr bwMode="auto">
            <a:xfrm>
              <a:off x="6981163" y="4821893"/>
              <a:ext cx="36513" cy="55563"/>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0" name="Freeform 320"/>
            <p:cNvSpPr>
              <a:spLocks/>
            </p:cNvSpPr>
            <p:nvPr>
              <p:custDataLst>
                <p:tags r:id="rId223"/>
              </p:custDataLst>
            </p:nvPr>
          </p:nvSpPr>
          <p:spPr bwMode="auto">
            <a:xfrm>
              <a:off x="7025613" y="4807606"/>
              <a:ext cx="39688" cy="55562"/>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1" name="Freeform 321"/>
            <p:cNvSpPr>
              <a:spLocks/>
            </p:cNvSpPr>
            <p:nvPr>
              <p:custDataLst>
                <p:tags r:id="rId224"/>
              </p:custDataLst>
            </p:nvPr>
          </p:nvSpPr>
          <p:spPr bwMode="auto">
            <a:xfrm>
              <a:off x="7078001" y="4817131"/>
              <a:ext cx="36512" cy="58737"/>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2" name="Freeform 322"/>
            <p:cNvSpPr>
              <a:spLocks/>
            </p:cNvSpPr>
            <p:nvPr>
              <p:custDataLst>
                <p:tags r:id="rId225"/>
              </p:custDataLst>
            </p:nvPr>
          </p:nvSpPr>
          <p:spPr bwMode="auto">
            <a:xfrm>
              <a:off x="7130388" y="4821893"/>
              <a:ext cx="25400" cy="55563"/>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3" name="Freeform 323"/>
            <p:cNvSpPr>
              <a:spLocks/>
            </p:cNvSpPr>
            <p:nvPr>
              <p:custDataLst>
                <p:tags r:id="rId226"/>
              </p:custDataLst>
            </p:nvPr>
          </p:nvSpPr>
          <p:spPr bwMode="auto">
            <a:xfrm>
              <a:off x="7203413" y="4813956"/>
              <a:ext cx="1588" cy="55562"/>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4" name="Freeform 324"/>
            <p:cNvSpPr>
              <a:spLocks/>
            </p:cNvSpPr>
            <p:nvPr>
              <p:custDataLst>
                <p:tags r:id="rId227"/>
              </p:custDataLst>
            </p:nvPr>
          </p:nvSpPr>
          <p:spPr bwMode="auto">
            <a:xfrm>
              <a:off x="6777963" y="4628218"/>
              <a:ext cx="20638" cy="58738"/>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5" name="Freeform 325"/>
            <p:cNvSpPr>
              <a:spLocks/>
            </p:cNvSpPr>
            <p:nvPr>
              <p:custDataLst>
                <p:tags r:id="rId228"/>
              </p:custDataLst>
            </p:nvPr>
          </p:nvSpPr>
          <p:spPr bwMode="auto">
            <a:xfrm>
              <a:off x="6723988" y="4601231"/>
              <a:ext cx="30163" cy="58737"/>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6" name="Freeform 326"/>
            <p:cNvSpPr>
              <a:spLocks/>
            </p:cNvSpPr>
            <p:nvPr>
              <p:custDataLst>
                <p:tags r:id="rId229"/>
              </p:custDataLst>
            </p:nvPr>
          </p:nvSpPr>
          <p:spPr bwMode="auto">
            <a:xfrm>
              <a:off x="6558888" y="4585356"/>
              <a:ext cx="7938" cy="57150"/>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7" name="Line 327" descr="Horizontal dunkel"/>
            <p:cNvSpPr>
              <a:spLocks noChangeShapeType="1"/>
            </p:cNvSpPr>
            <p:nvPr>
              <p:custDataLst>
                <p:tags r:id="rId230"/>
              </p:custDataLst>
            </p:nvPr>
          </p:nvSpPr>
          <p:spPr bwMode="auto">
            <a:xfrm>
              <a:off x="6584288" y="4621868"/>
              <a:ext cx="4763" cy="6350"/>
            </a:xfrm>
            <a:prstGeom prst="line">
              <a:avLst/>
            </a:prstGeom>
            <a:no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8" name="Freeform 328"/>
            <p:cNvSpPr>
              <a:spLocks/>
            </p:cNvSpPr>
            <p:nvPr>
              <p:custDataLst>
                <p:tags r:id="rId231"/>
              </p:custDataLst>
            </p:nvPr>
          </p:nvSpPr>
          <p:spPr bwMode="auto">
            <a:xfrm>
              <a:off x="6581113" y="4621868"/>
              <a:ext cx="7938" cy="57150"/>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39" name="Freeform 329"/>
            <p:cNvSpPr>
              <a:spLocks/>
            </p:cNvSpPr>
            <p:nvPr>
              <p:custDataLst>
                <p:tags r:id="rId232"/>
              </p:custDataLst>
            </p:nvPr>
          </p:nvSpPr>
          <p:spPr bwMode="auto">
            <a:xfrm>
              <a:off x="6482688" y="4466293"/>
              <a:ext cx="22225" cy="57150"/>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0" name="Freeform 330"/>
            <p:cNvSpPr>
              <a:spLocks/>
            </p:cNvSpPr>
            <p:nvPr>
              <p:custDataLst>
                <p:tags r:id="rId233"/>
              </p:custDataLst>
            </p:nvPr>
          </p:nvSpPr>
          <p:spPr bwMode="auto">
            <a:xfrm>
              <a:off x="7011326" y="4829831"/>
              <a:ext cx="11112" cy="57150"/>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1" name="Freeform 331"/>
            <p:cNvSpPr>
              <a:spLocks/>
            </p:cNvSpPr>
            <p:nvPr>
              <p:custDataLst>
                <p:tags r:id="rId234"/>
              </p:custDataLst>
            </p:nvPr>
          </p:nvSpPr>
          <p:spPr bwMode="auto">
            <a:xfrm>
              <a:off x="7527263" y="4786968"/>
              <a:ext cx="28575" cy="55563"/>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2" name="Freeform 332"/>
            <p:cNvSpPr>
              <a:spLocks/>
            </p:cNvSpPr>
            <p:nvPr>
              <p:custDataLst>
                <p:tags r:id="rId235"/>
              </p:custDataLst>
            </p:nvPr>
          </p:nvSpPr>
          <p:spPr bwMode="auto">
            <a:xfrm>
              <a:off x="6465226" y="4369456"/>
              <a:ext cx="274637" cy="368300"/>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3" name="Freeform 333"/>
            <p:cNvSpPr>
              <a:spLocks/>
            </p:cNvSpPr>
            <p:nvPr>
              <p:custDataLst>
                <p:tags r:id="rId236"/>
              </p:custDataLst>
            </p:nvPr>
          </p:nvSpPr>
          <p:spPr bwMode="auto">
            <a:xfrm>
              <a:off x="6806538" y="4418668"/>
              <a:ext cx="254000" cy="257175"/>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4" name="Freeform 334"/>
            <p:cNvSpPr>
              <a:spLocks/>
            </p:cNvSpPr>
            <p:nvPr>
              <p:custDataLst>
                <p:tags r:id="rId237"/>
              </p:custDataLst>
            </p:nvPr>
          </p:nvSpPr>
          <p:spPr bwMode="auto">
            <a:xfrm>
              <a:off x="7162138" y="4825068"/>
              <a:ext cx="92075" cy="57150"/>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5" name="Freeform 335"/>
            <p:cNvSpPr>
              <a:spLocks/>
            </p:cNvSpPr>
            <p:nvPr>
              <p:custDataLst>
                <p:tags r:id="rId238"/>
              </p:custDataLst>
            </p:nvPr>
          </p:nvSpPr>
          <p:spPr bwMode="auto">
            <a:xfrm>
              <a:off x="7278026" y="4491693"/>
              <a:ext cx="42862" cy="88900"/>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6" name="Freeform 336"/>
            <p:cNvSpPr>
              <a:spLocks/>
            </p:cNvSpPr>
            <p:nvPr>
              <p:custDataLst>
                <p:tags r:id="rId239"/>
              </p:custDataLst>
            </p:nvPr>
          </p:nvSpPr>
          <p:spPr bwMode="auto">
            <a:xfrm>
              <a:off x="7290726" y="4636156"/>
              <a:ext cx="71437" cy="55562"/>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7" name="Freeform 337"/>
            <p:cNvSpPr>
              <a:spLocks/>
            </p:cNvSpPr>
            <p:nvPr>
              <p:custDataLst>
                <p:tags r:id="rId240"/>
              </p:custDataLst>
            </p:nvPr>
          </p:nvSpPr>
          <p:spPr bwMode="auto">
            <a:xfrm>
              <a:off x="7366926" y="4559956"/>
              <a:ext cx="85725" cy="63500"/>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8" name="Freeform 338"/>
            <p:cNvSpPr>
              <a:spLocks/>
            </p:cNvSpPr>
            <p:nvPr>
              <p:custDataLst>
                <p:tags r:id="rId241"/>
              </p:custDataLst>
            </p:nvPr>
          </p:nvSpPr>
          <p:spPr bwMode="auto">
            <a:xfrm>
              <a:off x="7055776" y="4498043"/>
              <a:ext cx="166687" cy="230188"/>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49" name="Freeform 339"/>
            <p:cNvSpPr>
              <a:spLocks/>
            </p:cNvSpPr>
            <p:nvPr>
              <p:custDataLst>
                <p:tags r:id="rId242"/>
              </p:custDataLst>
            </p:nvPr>
          </p:nvSpPr>
          <p:spPr bwMode="auto">
            <a:xfrm>
              <a:off x="6720813" y="4739343"/>
              <a:ext cx="250825" cy="95250"/>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50" name="Freeform 340"/>
            <p:cNvSpPr>
              <a:spLocks/>
            </p:cNvSpPr>
            <p:nvPr>
              <p:custDataLst>
                <p:tags r:id="rId243"/>
              </p:custDataLst>
            </p:nvPr>
          </p:nvSpPr>
          <p:spPr bwMode="auto">
            <a:xfrm>
              <a:off x="7401851" y="4596468"/>
              <a:ext cx="214312" cy="252413"/>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51" name="Freeform 341"/>
            <p:cNvSpPr>
              <a:spLocks/>
            </p:cNvSpPr>
            <p:nvPr>
              <p:custDataLst>
                <p:tags r:id="rId244"/>
              </p:custDataLst>
            </p:nvPr>
          </p:nvSpPr>
          <p:spPr bwMode="auto">
            <a:xfrm>
              <a:off x="5933413" y="3428068"/>
              <a:ext cx="53975" cy="60325"/>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52" name="Freeform 342"/>
            <p:cNvSpPr>
              <a:spLocks/>
            </p:cNvSpPr>
            <p:nvPr>
              <p:custDataLst>
                <p:tags r:id="rId245"/>
              </p:custDataLst>
            </p:nvPr>
          </p:nvSpPr>
          <p:spPr bwMode="auto">
            <a:xfrm>
              <a:off x="4390363" y="2832756"/>
              <a:ext cx="220663" cy="177800"/>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53" name="Freeform 343"/>
            <p:cNvSpPr>
              <a:spLocks/>
            </p:cNvSpPr>
            <p:nvPr>
              <p:custDataLst>
                <p:tags r:id="rId246"/>
              </p:custDataLst>
            </p:nvPr>
          </p:nvSpPr>
          <p:spPr bwMode="auto">
            <a:xfrm>
              <a:off x="4453863" y="3037543"/>
              <a:ext cx="146050" cy="71438"/>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sp>
          <p:nvSpPr>
            <p:cNvPr id="254" name="Freeform 344"/>
            <p:cNvSpPr>
              <a:spLocks/>
            </p:cNvSpPr>
            <p:nvPr>
              <p:custDataLst>
                <p:tags r:id="rId247"/>
              </p:custDataLst>
            </p:nvPr>
          </p:nvSpPr>
          <p:spPr bwMode="auto">
            <a:xfrm>
              <a:off x="4553876" y="2693056"/>
              <a:ext cx="111125" cy="65087"/>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B05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55" name="Freeform 345"/>
            <p:cNvSpPr>
              <a:spLocks/>
            </p:cNvSpPr>
            <p:nvPr>
              <p:custDataLst>
                <p:tags r:id="rId248"/>
              </p:custDataLst>
            </p:nvPr>
          </p:nvSpPr>
          <p:spPr bwMode="auto">
            <a:xfrm>
              <a:off x="4566576" y="3040718"/>
              <a:ext cx="179387" cy="142875"/>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56" name="Freeform 346"/>
            <p:cNvSpPr>
              <a:spLocks/>
            </p:cNvSpPr>
            <p:nvPr>
              <p:custDataLst>
                <p:tags r:id="rId249"/>
              </p:custDataLst>
            </p:nvPr>
          </p:nvSpPr>
          <p:spPr bwMode="auto">
            <a:xfrm>
              <a:off x="2566326" y="4078943"/>
              <a:ext cx="14287" cy="55563"/>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57" name="Freeform 347"/>
            <p:cNvSpPr>
              <a:spLocks/>
            </p:cNvSpPr>
            <p:nvPr>
              <p:custDataLst>
                <p:tags r:id="rId250"/>
              </p:custDataLst>
            </p:nvPr>
          </p:nvSpPr>
          <p:spPr bwMode="auto">
            <a:xfrm>
              <a:off x="4671351" y="3032781"/>
              <a:ext cx="85725" cy="79375"/>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58" name="Freeform 348"/>
            <p:cNvSpPr>
              <a:spLocks/>
            </p:cNvSpPr>
            <p:nvPr>
              <p:custDataLst>
                <p:tags r:id="rId251"/>
              </p:custDataLst>
            </p:nvPr>
          </p:nvSpPr>
          <p:spPr bwMode="auto">
            <a:xfrm>
              <a:off x="4588801" y="2915306"/>
              <a:ext cx="381000" cy="247650"/>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259" name="Freeform 349"/>
            <p:cNvSpPr>
              <a:spLocks/>
            </p:cNvSpPr>
            <p:nvPr>
              <p:custDataLst>
                <p:tags r:id="rId252"/>
              </p:custDataLst>
            </p:nvPr>
          </p:nvSpPr>
          <p:spPr bwMode="auto">
            <a:xfrm>
              <a:off x="5099976" y="3258206"/>
              <a:ext cx="47625" cy="63500"/>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0" name="Freeform 350"/>
            <p:cNvSpPr>
              <a:spLocks/>
            </p:cNvSpPr>
            <p:nvPr>
              <p:custDataLst>
                <p:tags r:id="rId253"/>
              </p:custDataLst>
            </p:nvPr>
          </p:nvSpPr>
          <p:spPr bwMode="auto">
            <a:xfrm>
              <a:off x="5642901" y="3272493"/>
              <a:ext cx="207962" cy="122238"/>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1" name="Freeform 351"/>
            <p:cNvSpPr>
              <a:spLocks/>
            </p:cNvSpPr>
            <p:nvPr>
              <p:custDataLst>
                <p:tags r:id="rId254"/>
              </p:custDataLst>
            </p:nvPr>
          </p:nvSpPr>
          <p:spPr bwMode="auto">
            <a:xfrm>
              <a:off x="5692113" y="3201056"/>
              <a:ext cx="225425" cy="125412"/>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2" name="Freeform 352"/>
            <p:cNvSpPr>
              <a:spLocks/>
            </p:cNvSpPr>
            <p:nvPr>
              <p:custDataLst>
                <p:tags r:id="rId255"/>
              </p:custDataLst>
            </p:nvPr>
          </p:nvSpPr>
          <p:spPr bwMode="auto">
            <a:xfrm>
              <a:off x="5298413" y="3216931"/>
              <a:ext cx="342900" cy="227012"/>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3" name="Freeform 353"/>
            <p:cNvSpPr>
              <a:spLocks/>
            </p:cNvSpPr>
            <p:nvPr>
              <p:custDataLst>
                <p:tags r:id="rId256"/>
              </p:custDataLst>
            </p:nvPr>
          </p:nvSpPr>
          <p:spPr bwMode="auto">
            <a:xfrm>
              <a:off x="4507838" y="3104218"/>
              <a:ext cx="107950" cy="149225"/>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sp>
          <p:nvSpPr>
            <p:cNvPr id="264" name="Freeform 354"/>
            <p:cNvSpPr>
              <a:spLocks/>
            </p:cNvSpPr>
            <p:nvPr>
              <p:custDataLst>
                <p:tags r:id="rId257"/>
              </p:custDataLst>
            </p:nvPr>
          </p:nvSpPr>
          <p:spPr bwMode="auto">
            <a:xfrm>
              <a:off x="4555463" y="3212168"/>
              <a:ext cx="68263" cy="60325"/>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65" name="Freeform 355"/>
            <p:cNvSpPr>
              <a:spLocks/>
            </p:cNvSpPr>
            <p:nvPr>
              <p:custDataLst>
                <p:tags r:id="rId258"/>
              </p:custDataLst>
            </p:nvPr>
          </p:nvSpPr>
          <p:spPr bwMode="auto">
            <a:xfrm>
              <a:off x="4639601" y="3836056"/>
              <a:ext cx="411162" cy="611187"/>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6" name="Freeform 356"/>
            <p:cNvSpPr>
              <a:spLocks/>
            </p:cNvSpPr>
            <p:nvPr>
              <p:custDataLst>
                <p:tags r:id="rId259"/>
              </p:custDataLst>
            </p:nvPr>
          </p:nvSpPr>
          <p:spPr bwMode="auto">
            <a:xfrm>
              <a:off x="5123788" y="4175781"/>
              <a:ext cx="244475" cy="431800"/>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7" name="Freeform 357"/>
            <p:cNvSpPr>
              <a:spLocks/>
            </p:cNvSpPr>
            <p:nvPr>
              <p:custDataLst>
                <p:tags r:id="rId260"/>
              </p:custDataLst>
            </p:nvPr>
          </p:nvSpPr>
          <p:spPr bwMode="auto">
            <a:xfrm>
              <a:off x="5131726" y="4163081"/>
              <a:ext cx="38100" cy="58737"/>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8" name="Freeform 358"/>
            <p:cNvSpPr>
              <a:spLocks/>
            </p:cNvSpPr>
            <p:nvPr>
              <p:custDataLst>
                <p:tags r:id="rId261"/>
              </p:custDataLst>
            </p:nvPr>
          </p:nvSpPr>
          <p:spPr bwMode="auto">
            <a:xfrm>
              <a:off x="4930113" y="4074181"/>
              <a:ext cx="363538" cy="376237"/>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69" name="Line 359"/>
            <p:cNvSpPr>
              <a:spLocks noChangeShapeType="1"/>
            </p:cNvSpPr>
            <p:nvPr>
              <p:custDataLst>
                <p:tags r:id="rId262"/>
              </p:custDataLst>
            </p:nvPr>
          </p:nvSpPr>
          <p:spPr bwMode="auto">
            <a:xfrm flipH="1">
              <a:off x="1790038" y="4593293"/>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270" name="Freeform 360"/>
            <p:cNvSpPr>
              <a:spLocks/>
            </p:cNvSpPr>
            <p:nvPr>
              <p:custDataLst>
                <p:tags r:id="rId263"/>
              </p:custDataLst>
            </p:nvPr>
          </p:nvSpPr>
          <p:spPr bwMode="auto">
            <a:xfrm>
              <a:off x="1790038" y="4601231"/>
              <a:ext cx="12700" cy="58737"/>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71" name="Freeform 361"/>
            <p:cNvSpPr>
              <a:spLocks/>
            </p:cNvSpPr>
            <p:nvPr>
              <p:custDataLst>
                <p:tags r:id="rId264"/>
              </p:custDataLst>
            </p:nvPr>
          </p:nvSpPr>
          <p:spPr bwMode="auto">
            <a:xfrm>
              <a:off x="1797976" y="4588531"/>
              <a:ext cx="4762" cy="57150"/>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272" name="Group 362"/>
            <p:cNvGrpSpPr>
              <a:grpSpLocks/>
            </p:cNvGrpSpPr>
            <p:nvPr>
              <p:custDataLst>
                <p:tags r:id="rId265"/>
              </p:custDataLst>
            </p:nvPr>
          </p:nvGrpSpPr>
          <p:grpSpPr bwMode="auto">
            <a:xfrm>
              <a:off x="1790038" y="4523443"/>
              <a:ext cx="417513" cy="201613"/>
              <a:chOff x="912" y="2626"/>
              <a:chExt cx="311" cy="127"/>
            </a:xfrm>
          </p:grpSpPr>
          <p:sp>
            <p:nvSpPr>
              <p:cNvPr id="458"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59"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60"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sp>
          <p:nvSpPr>
            <p:cNvPr id="273" name="Freeform 366"/>
            <p:cNvSpPr>
              <a:spLocks/>
            </p:cNvSpPr>
            <p:nvPr>
              <p:custDataLst>
                <p:tags r:id="rId266"/>
              </p:custDataLst>
            </p:nvPr>
          </p:nvSpPr>
          <p:spPr bwMode="auto">
            <a:xfrm>
              <a:off x="5438113" y="5240993"/>
              <a:ext cx="19050" cy="58738"/>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74" name="Freeform 367"/>
            <p:cNvSpPr>
              <a:spLocks/>
            </p:cNvSpPr>
            <p:nvPr>
              <p:custDataLst>
                <p:tags r:id="rId267"/>
              </p:custDataLst>
            </p:nvPr>
          </p:nvSpPr>
          <p:spPr bwMode="auto">
            <a:xfrm>
              <a:off x="5409538" y="5267981"/>
              <a:ext cx="23813" cy="57150"/>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275" name="Group 368"/>
            <p:cNvGrpSpPr>
              <a:grpSpLocks/>
            </p:cNvGrpSpPr>
            <p:nvPr>
              <p:custDataLst>
                <p:tags r:id="rId268"/>
              </p:custDataLst>
            </p:nvPr>
          </p:nvGrpSpPr>
          <p:grpSpPr bwMode="auto">
            <a:xfrm>
              <a:off x="5250788" y="4759981"/>
              <a:ext cx="168275" cy="103187"/>
              <a:chOff x="3481" y="2773"/>
              <a:chExt cx="125" cy="65"/>
            </a:xfrm>
          </p:grpSpPr>
          <p:sp>
            <p:nvSpPr>
              <p:cNvPr id="447" name="Freeform 36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48"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449" name="Freeform 371"/>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50" name="Freeform 372"/>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51" name="Freeform 373"/>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52"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872722"/>
                <a:endParaRPr lang="en-GB" dirty="0">
                  <a:solidFill>
                    <a:srgbClr val="58595B"/>
                  </a:solidFill>
                  <a:cs typeface="Arial"/>
                  <a:sym typeface="Arial"/>
                </a:endParaRPr>
              </a:p>
            </p:txBody>
          </p:sp>
          <p:sp>
            <p:nvSpPr>
              <p:cNvPr id="453" name="Freeform 375"/>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54" name="Freeform 376"/>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55" name="Freeform 377"/>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56" name="Freeform 378"/>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57" name="Freeform 37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sp>
          <p:nvSpPr>
            <p:cNvPr id="276" name="Freeform 380"/>
            <p:cNvSpPr>
              <a:spLocks/>
            </p:cNvSpPr>
            <p:nvPr>
              <p:custDataLst>
                <p:tags r:id="rId269"/>
              </p:custDataLst>
            </p:nvPr>
          </p:nvSpPr>
          <p:spPr bwMode="auto">
            <a:xfrm>
              <a:off x="4379251" y="4752043"/>
              <a:ext cx="319087" cy="379413"/>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77" name="Freeform 381"/>
            <p:cNvSpPr>
              <a:spLocks/>
            </p:cNvSpPr>
            <p:nvPr>
              <p:custDataLst>
                <p:tags r:id="rId270"/>
              </p:custDataLst>
            </p:nvPr>
          </p:nvSpPr>
          <p:spPr bwMode="auto">
            <a:xfrm>
              <a:off x="4390363" y="4725056"/>
              <a:ext cx="15875" cy="60325"/>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78" name="Freeform 382"/>
            <p:cNvSpPr>
              <a:spLocks/>
            </p:cNvSpPr>
            <p:nvPr>
              <p:custDataLst>
                <p:tags r:id="rId271"/>
              </p:custDataLst>
            </p:nvPr>
          </p:nvSpPr>
          <p:spPr bwMode="auto">
            <a:xfrm>
              <a:off x="4491963" y="5267981"/>
              <a:ext cx="396875" cy="398462"/>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00B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279" name="Freeform 383"/>
            <p:cNvSpPr>
              <a:spLocks/>
            </p:cNvSpPr>
            <p:nvPr>
              <p:custDataLst>
                <p:tags r:id="rId272"/>
              </p:custDataLst>
            </p:nvPr>
          </p:nvSpPr>
          <p:spPr bwMode="auto">
            <a:xfrm>
              <a:off x="4639601" y="3836056"/>
              <a:ext cx="411162" cy="611187"/>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280" name="Group 384"/>
            <p:cNvGrpSpPr>
              <a:grpSpLocks/>
            </p:cNvGrpSpPr>
            <p:nvPr>
              <p:custDataLst>
                <p:tags r:id="rId273"/>
              </p:custDataLst>
            </p:nvPr>
          </p:nvGrpSpPr>
          <p:grpSpPr bwMode="auto">
            <a:xfrm>
              <a:off x="3423576" y="4037668"/>
              <a:ext cx="80962" cy="82550"/>
              <a:chOff x="2352" y="2343"/>
              <a:chExt cx="65" cy="53"/>
            </a:xfrm>
          </p:grpSpPr>
          <p:sp>
            <p:nvSpPr>
              <p:cNvPr id="441" name="Freeform 385"/>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42" name="Freeform 386"/>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43" name="Freeform 387"/>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44" name="Freeform 388"/>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45" name="Freeform 389"/>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446" name="Freeform 390"/>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grpSp>
          <p:nvGrpSpPr>
            <p:cNvPr id="281" name="Group 391"/>
            <p:cNvGrpSpPr>
              <a:grpSpLocks/>
            </p:cNvGrpSpPr>
            <p:nvPr>
              <p:custDataLst>
                <p:tags r:id="rId274"/>
              </p:custDataLst>
            </p:nvPr>
          </p:nvGrpSpPr>
          <p:grpSpPr bwMode="auto">
            <a:xfrm>
              <a:off x="1269338" y="2097743"/>
              <a:ext cx="1897063" cy="1133475"/>
              <a:chOff x="527" y="1110"/>
              <a:chExt cx="1410" cy="709"/>
            </a:xfrm>
            <a:solidFill>
              <a:srgbClr val="FF0000"/>
            </a:solidFill>
          </p:grpSpPr>
          <p:sp>
            <p:nvSpPr>
              <p:cNvPr id="399"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0"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1"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2"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3"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4"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5"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6"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7"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8"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09"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0"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1"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2"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3"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4"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5"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6"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7"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8"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19"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20"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21"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22"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23"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sp>
            <p:nvSpPr>
              <p:cNvPr id="424"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sp>
            <p:nvSpPr>
              <p:cNvPr id="425"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26"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27"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28"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29"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30"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31"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32"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33"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sp>
            <p:nvSpPr>
              <p:cNvPr id="434"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sp>
            <p:nvSpPr>
              <p:cNvPr id="435"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sp>
            <p:nvSpPr>
              <p:cNvPr id="436"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37"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38"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39"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pattFill prst="wdUpDiag">
                <a:fgClr>
                  <a:srgbClr val="FFFF00"/>
                </a:fgClr>
                <a:bgClr>
                  <a:srgbClr val="00B050"/>
                </a:bgClr>
              </a:patt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440" name="Freeform 433"/>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pattFill prst="wdUpDiag">
                <a:fgClr>
                  <a:srgbClr val="FFFF00"/>
                </a:fgClr>
                <a:bgClr>
                  <a:srgbClr val="00B050"/>
                </a:bgClr>
              </a:pattFill>
              <a:ln w="9525" cmpd="sng">
                <a:solidFill>
                  <a:schemeClr val="bg1"/>
                </a:solidFill>
                <a:prstDash val="solid"/>
                <a:round/>
                <a:headEnd/>
                <a:tailEnd/>
              </a:ln>
              <a:extLst/>
            </p:spPr>
            <p:txBody>
              <a:bodyPr/>
              <a:lstStyle/>
              <a:p>
                <a:pPr defTabSz="872722"/>
                <a:endParaRPr lang="en-GB" dirty="0">
                  <a:solidFill>
                    <a:srgbClr val="00B050"/>
                  </a:solidFill>
                  <a:cs typeface="Arial"/>
                  <a:sym typeface="Arial"/>
                </a:endParaRPr>
              </a:p>
            </p:txBody>
          </p:sp>
        </p:grpSp>
        <p:sp>
          <p:nvSpPr>
            <p:cNvPr id="282" name="Freeform 434"/>
            <p:cNvSpPr>
              <a:spLocks/>
            </p:cNvSpPr>
            <p:nvPr>
              <p:custDataLst>
                <p:tags r:id="rId275"/>
              </p:custDataLst>
            </p:nvPr>
          </p:nvSpPr>
          <p:spPr bwMode="auto">
            <a:xfrm>
              <a:off x="4839626" y="4442481"/>
              <a:ext cx="127000" cy="158750"/>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83" name="Freeform 435"/>
            <p:cNvSpPr>
              <a:spLocks/>
            </p:cNvSpPr>
            <p:nvPr>
              <p:custDataLst>
                <p:tags r:id="rId276"/>
              </p:custDataLst>
            </p:nvPr>
          </p:nvSpPr>
          <p:spPr bwMode="auto">
            <a:xfrm>
              <a:off x="4945988" y="4593293"/>
              <a:ext cx="6350" cy="57150"/>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84" name="Freeform 436"/>
            <p:cNvSpPr>
              <a:spLocks/>
            </p:cNvSpPr>
            <p:nvPr>
              <p:custDataLst>
                <p:tags r:id="rId277"/>
              </p:custDataLst>
            </p:nvPr>
          </p:nvSpPr>
          <p:spPr bwMode="auto">
            <a:xfrm>
              <a:off x="4436401" y="3829706"/>
              <a:ext cx="249237" cy="500062"/>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85" name="Freeform 437"/>
            <p:cNvSpPr>
              <a:spLocks/>
            </p:cNvSpPr>
            <p:nvPr>
              <p:custDataLst>
                <p:tags r:id="rId278"/>
              </p:custDataLst>
            </p:nvPr>
          </p:nvSpPr>
          <p:spPr bwMode="auto">
            <a:xfrm>
              <a:off x="4112551" y="3212168"/>
              <a:ext cx="15875" cy="57150"/>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nvGrpSpPr>
            <p:cNvPr id="286" name="Group 438"/>
            <p:cNvGrpSpPr>
              <a:grpSpLocks/>
            </p:cNvGrpSpPr>
            <p:nvPr>
              <p:custDataLst>
                <p:tags r:id="rId279"/>
              </p:custDataLst>
            </p:nvPr>
          </p:nvGrpSpPr>
          <p:grpSpPr bwMode="auto">
            <a:xfrm>
              <a:off x="2412338" y="5272743"/>
              <a:ext cx="384175" cy="1031875"/>
              <a:chOff x="1589" y="3126"/>
              <a:chExt cx="290" cy="657"/>
            </a:xfrm>
            <a:solidFill>
              <a:srgbClr val="92D050"/>
            </a:solidFill>
          </p:grpSpPr>
          <p:sp>
            <p:nvSpPr>
              <p:cNvPr id="396" name="Freeform 439"/>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97" name="Freeform 440"/>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98" name="Freeform 441"/>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sp>
          <p:nvSpPr>
            <p:cNvPr id="287" name="Freeform 442"/>
            <p:cNvSpPr>
              <a:spLocks/>
            </p:cNvSpPr>
            <p:nvPr>
              <p:custDataLst>
                <p:tags r:id="rId280"/>
              </p:custDataLst>
            </p:nvPr>
          </p:nvSpPr>
          <p:spPr bwMode="auto">
            <a:xfrm>
              <a:off x="5122201" y="3224868"/>
              <a:ext cx="123825" cy="109538"/>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88" name="Freeform 443"/>
            <p:cNvSpPr>
              <a:spLocks/>
            </p:cNvSpPr>
            <p:nvPr>
              <p:custDataLst>
                <p:tags r:id="rId281"/>
              </p:custDataLst>
            </p:nvPr>
          </p:nvSpPr>
          <p:spPr bwMode="auto">
            <a:xfrm>
              <a:off x="4588801" y="2797831"/>
              <a:ext cx="209550" cy="150812"/>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89" name="Freeform 444"/>
            <p:cNvSpPr>
              <a:spLocks/>
            </p:cNvSpPr>
            <p:nvPr>
              <p:custDataLst>
                <p:tags r:id="rId282"/>
              </p:custDataLst>
            </p:nvPr>
          </p:nvSpPr>
          <p:spPr bwMode="auto">
            <a:xfrm>
              <a:off x="4445926" y="3129618"/>
              <a:ext cx="82550" cy="87313"/>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90" name="Freeform 445"/>
            <p:cNvSpPr>
              <a:spLocks/>
            </p:cNvSpPr>
            <p:nvPr>
              <p:custDataLst>
                <p:tags r:id="rId283"/>
              </p:custDataLst>
            </p:nvPr>
          </p:nvSpPr>
          <p:spPr bwMode="auto">
            <a:xfrm>
              <a:off x="2810801" y="4566306"/>
              <a:ext cx="82550" cy="57150"/>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91" name="Freeform 446"/>
            <p:cNvSpPr>
              <a:spLocks/>
            </p:cNvSpPr>
            <p:nvPr>
              <p:custDataLst>
                <p:tags r:id="rId284"/>
              </p:custDataLst>
            </p:nvPr>
          </p:nvSpPr>
          <p:spPr bwMode="auto">
            <a:xfrm>
              <a:off x="4604676" y="3164543"/>
              <a:ext cx="133350" cy="96838"/>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92" name="Freeform 447"/>
            <p:cNvSpPr>
              <a:spLocks/>
            </p:cNvSpPr>
            <p:nvPr>
              <p:custDataLst>
                <p:tags r:id="rId285"/>
              </p:custDataLst>
            </p:nvPr>
          </p:nvSpPr>
          <p:spPr bwMode="auto">
            <a:xfrm>
              <a:off x="3960151" y="4091643"/>
              <a:ext cx="177800" cy="165100"/>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93" name="Freeform 448"/>
            <p:cNvSpPr>
              <a:spLocks/>
            </p:cNvSpPr>
            <p:nvPr>
              <p:custDataLst>
                <p:tags r:id="rId286"/>
              </p:custDataLst>
            </p:nvPr>
          </p:nvSpPr>
          <p:spPr bwMode="auto">
            <a:xfrm>
              <a:off x="4307813" y="4159906"/>
              <a:ext cx="193675" cy="349250"/>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94" name="Freeform 449"/>
            <p:cNvSpPr>
              <a:spLocks/>
            </p:cNvSpPr>
            <p:nvPr>
              <p:custDataLst>
                <p:tags r:id="rId287"/>
              </p:custDataLst>
            </p:nvPr>
          </p:nvSpPr>
          <p:spPr bwMode="auto">
            <a:xfrm>
              <a:off x="6758913" y="3918606"/>
              <a:ext cx="55563" cy="57150"/>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95" name="Freeform 450"/>
            <p:cNvSpPr>
              <a:spLocks/>
            </p:cNvSpPr>
            <p:nvPr>
              <p:custDataLst>
                <p:tags r:id="rId288"/>
              </p:custDataLst>
            </p:nvPr>
          </p:nvSpPr>
          <p:spPr bwMode="auto">
            <a:xfrm>
              <a:off x="2113888" y="4182131"/>
              <a:ext cx="298450" cy="523875"/>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296" name="Freeform 451"/>
            <p:cNvSpPr>
              <a:spLocks/>
            </p:cNvSpPr>
            <p:nvPr>
              <p:custDataLst>
                <p:tags r:id="rId289"/>
              </p:custDataLst>
            </p:nvPr>
          </p:nvSpPr>
          <p:spPr bwMode="auto">
            <a:xfrm>
              <a:off x="4366551" y="4450418"/>
              <a:ext cx="187325" cy="274638"/>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297" name="Freeform 452"/>
            <p:cNvSpPr>
              <a:spLocks/>
            </p:cNvSpPr>
            <p:nvPr>
              <p:custDataLst>
                <p:tags r:id="rId290"/>
              </p:custDataLst>
            </p:nvPr>
          </p:nvSpPr>
          <p:spPr bwMode="auto">
            <a:xfrm>
              <a:off x="4398301" y="3093106"/>
              <a:ext cx="127000" cy="114300"/>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92D050"/>
            </a:solidFill>
            <a:ln w="9525" cap="flat" cmpd="sng">
              <a:solidFill>
                <a:srgbClr val="FFFFFF"/>
              </a:solidFill>
              <a:prstDash val="solid"/>
              <a:round/>
              <a:headEnd type="none" w="med" len="med"/>
              <a:tailEnd type="none" w="med" len="med"/>
            </a:ln>
            <a:effectLst/>
            <a:extLst/>
          </p:spPr>
          <p:txBody>
            <a:bodyPr/>
            <a:lstStyle/>
            <a:p>
              <a:pPr defTabSz="872722"/>
              <a:endParaRPr lang="en-GB" dirty="0">
                <a:solidFill>
                  <a:srgbClr val="58595B"/>
                </a:solidFill>
                <a:cs typeface="Arial"/>
                <a:sym typeface="Arial"/>
              </a:endParaRPr>
            </a:p>
          </p:txBody>
        </p:sp>
        <p:sp>
          <p:nvSpPr>
            <p:cNvPr id="298" name="Freeform 453"/>
            <p:cNvSpPr>
              <a:spLocks/>
            </p:cNvSpPr>
            <p:nvPr>
              <p:custDataLst>
                <p:tags r:id="rId291"/>
              </p:custDataLst>
            </p:nvPr>
          </p:nvSpPr>
          <p:spPr bwMode="auto">
            <a:xfrm>
              <a:off x="4349088" y="2951818"/>
              <a:ext cx="168275" cy="77788"/>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B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92D050"/>
                </a:solidFill>
                <a:cs typeface="Arial"/>
                <a:sym typeface="Arial"/>
              </a:endParaRPr>
            </a:p>
          </p:txBody>
        </p:sp>
        <p:sp>
          <p:nvSpPr>
            <p:cNvPr id="299" name="Freeform 454"/>
            <p:cNvSpPr>
              <a:spLocks/>
            </p:cNvSpPr>
            <p:nvPr>
              <p:custDataLst>
                <p:tags r:id="rId292"/>
              </p:custDataLst>
            </p:nvPr>
          </p:nvSpPr>
          <p:spPr bwMode="auto">
            <a:xfrm>
              <a:off x="4312576" y="2807356"/>
              <a:ext cx="30162" cy="60325"/>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FFC00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00" name="Freeform 455"/>
            <p:cNvSpPr>
              <a:spLocks/>
            </p:cNvSpPr>
            <p:nvPr>
              <p:custDataLst>
                <p:tags r:id="rId293"/>
              </p:custDataLst>
            </p:nvPr>
          </p:nvSpPr>
          <p:spPr bwMode="auto">
            <a:xfrm>
              <a:off x="4284001" y="2812118"/>
              <a:ext cx="25400" cy="58738"/>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FFC00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01" name="Freeform 456"/>
            <p:cNvSpPr>
              <a:spLocks/>
            </p:cNvSpPr>
            <p:nvPr>
              <p:custDataLst>
                <p:tags r:id="rId294"/>
              </p:custDataLst>
            </p:nvPr>
          </p:nvSpPr>
          <p:spPr bwMode="auto">
            <a:xfrm>
              <a:off x="4253838" y="2758143"/>
              <a:ext cx="52388" cy="77788"/>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302" name="Freeform 457"/>
            <p:cNvSpPr>
              <a:spLocks/>
            </p:cNvSpPr>
            <p:nvPr>
              <p:custDataLst>
                <p:tags r:id="rId295"/>
              </p:custDataLst>
            </p:nvPr>
          </p:nvSpPr>
          <p:spPr bwMode="auto">
            <a:xfrm>
              <a:off x="4685638" y="3563006"/>
              <a:ext cx="273050" cy="307975"/>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03" name="Freeform 458"/>
            <p:cNvSpPr>
              <a:spLocks/>
            </p:cNvSpPr>
            <p:nvPr>
              <p:custDataLst>
                <p:tags r:id="rId296"/>
              </p:custDataLst>
            </p:nvPr>
          </p:nvSpPr>
          <p:spPr bwMode="auto">
            <a:xfrm>
              <a:off x="4280826" y="3197881"/>
              <a:ext cx="17462" cy="57150"/>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04" name="Freeform 459"/>
            <p:cNvSpPr>
              <a:spLocks/>
            </p:cNvSpPr>
            <p:nvPr>
              <p:custDataLst>
                <p:tags r:id="rId297"/>
              </p:custDataLst>
            </p:nvPr>
          </p:nvSpPr>
          <p:spPr bwMode="auto">
            <a:xfrm>
              <a:off x="3977613" y="2948643"/>
              <a:ext cx="295275" cy="273050"/>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B05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05" name="Freeform 460"/>
            <p:cNvSpPr>
              <a:spLocks/>
            </p:cNvSpPr>
            <p:nvPr>
              <p:custDataLst>
                <p:tags r:id="rId298"/>
              </p:custDataLst>
            </p:nvPr>
          </p:nvSpPr>
          <p:spPr bwMode="auto">
            <a:xfrm>
              <a:off x="5001551" y="3183593"/>
              <a:ext cx="150812" cy="82550"/>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06" name="Freeform 461"/>
            <p:cNvSpPr>
              <a:spLocks/>
            </p:cNvSpPr>
            <p:nvPr>
              <p:custDataLst>
                <p:tags r:id="rId299"/>
              </p:custDataLst>
            </p:nvPr>
          </p:nvSpPr>
          <p:spPr bwMode="auto">
            <a:xfrm>
              <a:off x="4550701" y="3243918"/>
              <a:ext cx="147637" cy="173038"/>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07" name="Freeform 462"/>
            <p:cNvSpPr>
              <a:spLocks/>
            </p:cNvSpPr>
            <p:nvPr>
              <p:custDataLst>
                <p:tags r:id="rId300"/>
              </p:custDataLst>
            </p:nvPr>
          </p:nvSpPr>
          <p:spPr bwMode="auto">
            <a:xfrm>
              <a:off x="4634838" y="3436006"/>
              <a:ext cx="69850" cy="57150"/>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08" name="Freeform 463"/>
            <p:cNvSpPr>
              <a:spLocks/>
            </p:cNvSpPr>
            <p:nvPr>
              <p:custDataLst>
                <p:tags r:id="rId301"/>
              </p:custDataLst>
            </p:nvPr>
          </p:nvSpPr>
          <p:spPr bwMode="auto">
            <a:xfrm>
              <a:off x="3714088" y="4167843"/>
              <a:ext cx="187325" cy="158750"/>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09" name="Freeform 464"/>
            <p:cNvSpPr>
              <a:spLocks/>
            </p:cNvSpPr>
            <p:nvPr>
              <p:custDataLst>
                <p:tags r:id="rId302"/>
              </p:custDataLst>
            </p:nvPr>
          </p:nvSpPr>
          <p:spPr bwMode="auto">
            <a:xfrm>
              <a:off x="5758788" y="3431243"/>
              <a:ext cx="692150" cy="874713"/>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10" name="Freeform 465"/>
            <p:cNvSpPr>
              <a:spLocks/>
            </p:cNvSpPr>
            <p:nvPr>
              <p:custDataLst>
                <p:tags r:id="rId303"/>
              </p:custDataLst>
            </p:nvPr>
          </p:nvSpPr>
          <p:spPr bwMode="auto">
            <a:xfrm>
              <a:off x="3880776" y="4226581"/>
              <a:ext cx="158750" cy="206375"/>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11" name="Freeform 466"/>
            <p:cNvSpPr>
              <a:spLocks/>
            </p:cNvSpPr>
            <p:nvPr>
              <p:custDataLst>
                <p:tags r:id="rId304"/>
              </p:custDataLst>
            </p:nvPr>
          </p:nvSpPr>
          <p:spPr bwMode="auto">
            <a:xfrm>
              <a:off x="4949163" y="4421843"/>
              <a:ext cx="192088" cy="271463"/>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12" name="Freeform 467"/>
            <p:cNvSpPr>
              <a:spLocks/>
            </p:cNvSpPr>
            <p:nvPr>
              <p:custDataLst>
                <p:tags r:id="rId305"/>
              </p:custDataLst>
            </p:nvPr>
          </p:nvSpPr>
          <p:spPr bwMode="auto">
            <a:xfrm>
              <a:off x="4931701" y="3507443"/>
              <a:ext cx="101600" cy="130175"/>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13" name="Freeform 468"/>
            <p:cNvSpPr>
              <a:spLocks/>
            </p:cNvSpPr>
            <p:nvPr>
              <p:custDataLst>
                <p:tags r:id="rId306"/>
              </p:custDataLst>
            </p:nvPr>
          </p:nvSpPr>
          <p:spPr bwMode="auto">
            <a:xfrm>
              <a:off x="5230151" y="3610631"/>
              <a:ext cx="22225" cy="55562"/>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14" name="Freeform 469"/>
            <p:cNvSpPr>
              <a:spLocks/>
            </p:cNvSpPr>
            <p:nvPr>
              <p:custDataLst>
                <p:tags r:id="rId307"/>
              </p:custDataLst>
            </p:nvPr>
          </p:nvSpPr>
          <p:spPr bwMode="auto">
            <a:xfrm>
              <a:off x="4517363" y="2745443"/>
              <a:ext cx="161925" cy="66675"/>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15" name="Freeform 470"/>
            <p:cNvSpPr>
              <a:spLocks/>
            </p:cNvSpPr>
            <p:nvPr>
              <p:custDataLst>
                <p:tags r:id="rId308"/>
              </p:custDataLst>
            </p:nvPr>
          </p:nvSpPr>
          <p:spPr bwMode="auto">
            <a:xfrm>
              <a:off x="4928526" y="3466168"/>
              <a:ext cx="30162" cy="57150"/>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16" name="Freeform 471"/>
            <p:cNvSpPr>
              <a:spLocks/>
            </p:cNvSpPr>
            <p:nvPr>
              <p:custDataLst>
                <p:tags r:id="rId309"/>
              </p:custDataLst>
            </p:nvPr>
          </p:nvSpPr>
          <p:spPr bwMode="auto">
            <a:xfrm>
              <a:off x="4744376" y="5477531"/>
              <a:ext cx="61912" cy="57150"/>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17" name="Freeform 472"/>
            <p:cNvSpPr>
              <a:spLocks/>
            </p:cNvSpPr>
            <p:nvPr>
              <p:custDataLst>
                <p:tags r:id="rId310"/>
              </p:custDataLst>
            </p:nvPr>
          </p:nvSpPr>
          <p:spPr bwMode="auto">
            <a:xfrm>
              <a:off x="4515776" y="2793068"/>
              <a:ext cx="131762" cy="84138"/>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18" name="Freeform 473"/>
            <p:cNvSpPr>
              <a:spLocks/>
            </p:cNvSpPr>
            <p:nvPr>
              <p:custDataLst>
                <p:tags r:id="rId311"/>
              </p:custDataLst>
            </p:nvPr>
          </p:nvSpPr>
          <p:spPr bwMode="auto">
            <a:xfrm>
              <a:off x="4222088" y="2978806"/>
              <a:ext cx="19050" cy="60325"/>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19" name="Freeform 474"/>
            <p:cNvSpPr>
              <a:spLocks/>
            </p:cNvSpPr>
            <p:nvPr>
              <p:custDataLst>
                <p:tags r:id="rId312"/>
              </p:custDataLst>
            </p:nvPr>
          </p:nvSpPr>
          <p:spPr bwMode="auto">
            <a:xfrm>
              <a:off x="4919001" y="4863168"/>
              <a:ext cx="69850" cy="241300"/>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20" name="Freeform 475"/>
            <p:cNvSpPr>
              <a:spLocks/>
            </p:cNvSpPr>
            <p:nvPr>
              <p:custDataLst>
                <p:tags r:id="rId313"/>
              </p:custDataLst>
            </p:nvPr>
          </p:nvSpPr>
          <p:spPr bwMode="auto">
            <a:xfrm>
              <a:off x="4411001" y="3434418"/>
              <a:ext cx="14287" cy="57150"/>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21" name="Freeform 476"/>
            <p:cNvSpPr>
              <a:spLocks/>
            </p:cNvSpPr>
            <p:nvPr>
              <p:custDataLst>
                <p:tags r:id="rId314"/>
              </p:custDataLst>
            </p:nvPr>
          </p:nvSpPr>
          <p:spPr bwMode="auto">
            <a:xfrm>
              <a:off x="4730088" y="5055256"/>
              <a:ext cx="188913" cy="217487"/>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22" name="Freeform 477"/>
            <p:cNvSpPr>
              <a:spLocks/>
            </p:cNvSpPr>
            <p:nvPr>
              <p:custDataLst>
                <p:tags r:id="rId315"/>
              </p:custDataLst>
            </p:nvPr>
          </p:nvSpPr>
          <p:spPr bwMode="auto">
            <a:xfrm>
              <a:off x="4642776" y="4831418"/>
              <a:ext cx="293687" cy="300038"/>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23" name="Freeform 478"/>
            <p:cNvSpPr>
              <a:spLocks/>
            </p:cNvSpPr>
            <p:nvPr>
              <p:custDataLst>
                <p:tags r:id="rId316"/>
              </p:custDataLst>
            </p:nvPr>
          </p:nvSpPr>
          <p:spPr bwMode="auto">
            <a:xfrm>
              <a:off x="4379251" y="5104468"/>
              <a:ext cx="350837" cy="381000"/>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24" name="Freeform 479"/>
            <p:cNvSpPr>
              <a:spLocks/>
            </p:cNvSpPr>
            <p:nvPr>
              <p:custDataLst>
                <p:tags r:id="rId317"/>
              </p:custDataLst>
            </p:nvPr>
          </p:nvSpPr>
          <p:spPr bwMode="auto">
            <a:xfrm>
              <a:off x="3658526" y="4034493"/>
              <a:ext cx="161925" cy="141288"/>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25" name="Freeform 480"/>
            <p:cNvSpPr>
              <a:spLocks/>
            </p:cNvSpPr>
            <p:nvPr>
              <p:custDataLst>
                <p:tags r:id="rId318"/>
              </p:custDataLst>
            </p:nvPr>
          </p:nvSpPr>
          <p:spPr bwMode="auto">
            <a:xfrm>
              <a:off x="4831688" y="4596468"/>
              <a:ext cx="269875" cy="334963"/>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26" name="Freeform 481"/>
            <p:cNvSpPr>
              <a:spLocks/>
            </p:cNvSpPr>
            <p:nvPr>
              <p:custDataLst>
                <p:tags r:id="rId319"/>
              </p:custDataLst>
            </p:nvPr>
          </p:nvSpPr>
          <p:spPr bwMode="auto">
            <a:xfrm>
              <a:off x="7395501" y="3110568"/>
              <a:ext cx="19050" cy="57150"/>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27" name="Freeform 482"/>
            <p:cNvSpPr>
              <a:spLocks/>
            </p:cNvSpPr>
            <p:nvPr>
              <p:custDataLst>
                <p:tags r:id="rId320"/>
              </p:custDataLst>
            </p:nvPr>
          </p:nvSpPr>
          <p:spPr bwMode="auto">
            <a:xfrm>
              <a:off x="7254213" y="3112156"/>
              <a:ext cx="141288" cy="125412"/>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328" name="Freeform 483"/>
            <p:cNvSpPr>
              <a:spLocks/>
            </p:cNvSpPr>
            <p:nvPr>
              <p:custDataLst>
                <p:tags r:id="rId321"/>
              </p:custDataLst>
            </p:nvPr>
          </p:nvSpPr>
          <p:spPr bwMode="auto">
            <a:xfrm>
              <a:off x="7224051" y="3477598"/>
              <a:ext cx="52387" cy="45719"/>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329" name="Freeform 484"/>
            <p:cNvSpPr>
              <a:spLocks/>
            </p:cNvSpPr>
            <p:nvPr>
              <p:custDataLst>
                <p:tags r:id="rId322"/>
              </p:custDataLst>
            </p:nvPr>
          </p:nvSpPr>
          <p:spPr bwMode="auto">
            <a:xfrm>
              <a:off x="7170076" y="3480456"/>
              <a:ext cx="60325" cy="84137"/>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330" name="Freeform 485"/>
            <p:cNvSpPr>
              <a:spLocks/>
            </p:cNvSpPr>
            <p:nvPr>
              <p:custDataLst>
                <p:tags r:id="rId323"/>
              </p:custDataLst>
            </p:nvPr>
          </p:nvSpPr>
          <p:spPr bwMode="auto">
            <a:xfrm>
              <a:off x="7185951" y="3242331"/>
              <a:ext cx="209550" cy="244475"/>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872722"/>
              <a:endParaRPr lang="en-GB" dirty="0">
                <a:solidFill>
                  <a:srgbClr val="58595B"/>
                </a:solidFill>
                <a:cs typeface="Arial"/>
                <a:sym typeface="Arial"/>
              </a:endParaRPr>
            </a:p>
          </p:txBody>
        </p:sp>
        <p:sp>
          <p:nvSpPr>
            <p:cNvPr id="331" name="Freeform 486"/>
            <p:cNvSpPr>
              <a:spLocks/>
            </p:cNvSpPr>
            <p:nvPr>
              <p:custDataLst>
                <p:tags r:id="rId324"/>
              </p:custDataLst>
            </p:nvPr>
          </p:nvSpPr>
          <p:spPr bwMode="auto">
            <a:xfrm>
              <a:off x="4769776" y="2132668"/>
              <a:ext cx="107950" cy="60325"/>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32" name="Freeform 487"/>
            <p:cNvSpPr>
              <a:spLocks/>
            </p:cNvSpPr>
            <p:nvPr>
              <p:custDataLst>
                <p:tags r:id="rId325"/>
              </p:custDataLst>
            </p:nvPr>
          </p:nvSpPr>
          <p:spPr bwMode="auto">
            <a:xfrm>
              <a:off x="4912651" y="2115206"/>
              <a:ext cx="63500" cy="57150"/>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33" name="Freeform 488"/>
            <p:cNvSpPr>
              <a:spLocks/>
            </p:cNvSpPr>
            <p:nvPr>
              <p:custDataLst>
                <p:tags r:id="rId326"/>
              </p:custDataLst>
            </p:nvPr>
          </p:nvSpPr>
          <p:spPr bwMode="auto">
            <a:xfrm>
              <a:off x="4949163" y="2123143"/>
              <a:ext cx="130175" cy="57150"/>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34" name="Freeform 489"/>
            <p:cNvSpPr>
              <a:spLocks/>
            </p:cNvSpPr>
            <p:nvPr>
              <p:custDataLst>
                <p:tags r:id="rId327"/>
              </p:custDataLst>
            </p:nvPr>
          </p:nvSpPr>
          <p:spPr bwMode="auto">
            <a:xfrm>
              <a:off x="5482563" y="2308881"/>
              <a:ext cx="41275" cy="57150"/>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35" name="Freeform 490"/>
            <p:cNvSpPr>
              <a:spLocks/>
            </p:cNvSpPr>
            <p:nvPr>
              <p:custDataLst>
                <p:tags r:id="rId328"/>
              </p:custDataLst>
            </p:nvPr>
          </p:nvSpPr>
          <p:spPr bwMode="auto">
            <a:xfrm>
              <a:off x="5392076" y="2167593"/>
              <a:ext cx="15875" cy="58738"/>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36" name="Freeform 491"/>
            <p:cNvSpPr>
              <a:spLocks/>
            </p:cNvSpPr>
            <p:nvPr>
              <p:custDataLst>
                <p:tags r:id="rId329"/>
              </p:custDataLst>
            </p:nvPr>
          </p:nvSpPr>
          <p:spPr bwMode="auto">
            <a:xfrm>
              <a:off x="5414301" y="2126318"/>
              <a:ext cx="14287" cy="60325"/>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37" name="Freeform 492"/>
            <p:cNvSpPr>
              <a:spLocks/>
            </p:cNvSpPr>
            <p:nvPr>
              <p:custDataLst>
                <p:tags r:id="rId330"/>
              </p:custDataLst>
            </p:nvPr>
          </p:nvSpPr>
          <p:spPr bwMode="auto">
            <a:xfrm>
              <a:off x="5558763" y="2242206"/>
              <a:ext cx="17463" cy="57150"/>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38" name="Freeform 493"/>
            <p:cNvSpPr>
              <a:spLocks/>
            </p:cNvSpPr>
            <p:nvPr>
              <p:custDataLst>
                <p:tags r:id="rId331"/>
              </p:custDataLst>
            </p:nvPr>
          </p:nvSpPr>
          <p:spPr bwMode="auto">
            <a:xfrm>
              <a:off x="5612738" y="2126318"/>
              <a:ext cx="93663" cy="60325"/>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39" name="Freeform 494"/>
            <p:cNvSpPr>
              <a:spLocks/>
            </p:cNvSpPr>
            <p:nvPr>
              <p:custDataLst>
                <p:tags r:id="rId332"/>
              </p:custDataLst>
            </p:nvPr>
          </p:nvSpPr>
          <p:spPr bwMode="auto">
            <a:xfrm>
              <a:off x="5673063" y="2151718"/>
              <a:ext cx="103188" cy="60325"/>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0" name="Freeform 495"/>
            <p:cNvSpPr>
              <a:spLocks/>
            </p:cNvSpPr>
            <p:nvPr>
              <p:custDataLst>
                <p:tags r:id="rId333"/>
              </p:custDataLst>
            </p:nvPr>
          </p:nvSpPr>
          <p:spPr bwMode="auto">
            <a:xfrm>
              <a:off x="5790538" y="2166006"/>
              <a:ext cx="82550" cy="57150"/>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1" name="Freeform 496"/>
            <p:cNvSpPr>
              <a:spLocks/>
            </p:cNvSpPr>
            <p:nvPr>
              <p:custDataLst>
                <p:tags r:id="rId334"/>
              </p:custDataLst>
            </p:nvPr>
          </p:nvSpPr>
          <p:spPr bwMode="auto">
            <a:xfrm>
              <a:off x="6317588" y="2291418"/>
              <a:ext cx="79375" cy="58738"/>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2" name="Freeform 497"/>
            <p:cNvSpPr>
              <a:spLocks/>
            </p:cNvSpPr>
            <p:nvPr>
              <p:custDataLst>
                <p:tags r:id="rId335"/>
              </p:custDataLst>
            </p:nvPr>
          </p:nvSpPr>
          <p:spPr bwMode="auto">
            <a:xfrm>
              <a:off x="6384263" y="2308881"/>
              <a:ext cx="33338" cy="57150"/>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3" name="Freeform 498"/>
            <p:cNvSpPr>
              <a:spLocks/>
            </p:cNvSpPr>
            <p:nvPr>
              <p:custDataLst>
                <p:tags r:id="rId336"/>
              </p:custDataLst>
            </p:nvPr>
          </p:nvSpPr>
          <p:spPr bwMode="auto">
            <a:xfrm>
              <a:off x="6414426" y="2319993"/>
              <a:ext cx="52387" cy="58738"/>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4" name="Freeform 499"/>
            <p:cNvSpPr>
              <a:spLocks/>
            </p:cNvSpPr>
            <p:nvPr>
              <p:custDataLst>
                <p:tags r:id="rId337"/>
              </p:custDataLst>
            </p:nvPr>
          </p:nvSpPr>
          <p:spPr bwMode="auto">
            <a:xfrm>
              <a:off x="6185826" y="2293006"/>
              <a:ext cx="61912" cy="58737"/>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5" name="Freeform 500"/>
            <p:cNvSpPr>
              <a:spLocks/>
            </p:cNvSpPr>
            <p:nvPr>
              <p:custDataLst>
                <p:tags r:id="rId338"/>
              </p:custDataLst>
            </p:nvPr>
          </p:nvSpPr>
          <p:spPr bwMode="auto">
            <a:xfrm>
              <a:off x="6485863" y="2234268"/>
              <a:ext cx="139700" cy="57150"/>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6" name="Freeform 501"/>
            <p:cNvSpPr>
              <a:spLocks/>
            </p:cNvSpPr>
            <p:nvPr>
              <p:custDataLst>
                <p:tags r:id="rId339"/>
              </p:custDataLst>
            </p:nvPr>
          </p:nvSpPr>
          <p:spPr bwMode="auto">
            <a:xfrm>
              <a:off x="6646201" y="2242206"/>
              <a:ext cx="95250" cy="57150"/>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7" name="Freeform 502"/>
            <p:cNvSpPr>
              <a:spLocks/>
            </p:cNvSpPr>
            <p:nvPr>
              <p:custDataLst>
                <p:tags r:id="rId340"/>
              </p:custDataLst>
            </p:nvPr>
          </p:nvSpPr>
          <p:spPr bwMode="auto">
            <a:xfrm>
              <a:off x="6606513" y="2289831"/>
              <a:ext cx="63500" cy="58737"/>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8" name="Freeform 503"/>
            <p:cNvSpPr>
              <a:spLocks/>
            </p:cNvSpPr>
            <p:nvPr>
              <p:custDataLst>
                <p:tags r:id="rId341"/>
              </p:custDataLst>
            </p:nvPr>
          </p:nvSpPr>
          <p:spPr bwMode="auto">
            <a:xfrm>
              <a:off x="6585876" y="2286656"/>
              <a:ext cx="20637" cy="58737"/>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49" name="Line 504"/>
            <p:cNvSpPr>
              <a:spLocks noChangeShapeType="1"/>
            </p:cNvSpPr>
            <p:nvPr>
              <p:custDataLst>
                <p:tags r:id="rId342"/>
              </p:custDataLst>
            </p:nvPr>
          </p:nvSpPr>
          <p:spPr bwMode="auto">
            <a:xfrm flipV="1">
              <a:off x="6587463" y="2285068"/>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0" name="Freeform 505"/>
            <p:cNvSpPr>
              <a:spLocks/>
            </p:cNvSpPr>
            <p:nvPr>
              <p:custDataLst>
                <p:tags r:id="rId343"/>
              </p:custDataLst>
            </p:nvPr>
          </p:nvSpPr>
          <p:spPr bwMode="auto">
            <a:xfrm>
              <a:off x="5757201" y="2213631"/>
              <a:ext cx="11112" cy="55562"/>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1" name="Freeform 506"/>
            <p:cNvSpPr>
              <a:spLocks/>
            </p:cNvSpPr>
            <p:nvPr>
              <p:custDataLst>
                <p:tags r:id="rId344"/>
              </p:custDataLst>
            </p:nvPr>
          </p:nvSpPr>
          <p:spPr bwMode="auto">
            <a:xfrm>
              <a:off x="6506501" y="2285068"/>
              <a:ext cx="9525" cy="57150"/>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2" name="Freeform 507"/>
            <p:cNvSpPr>
              <a:spLocks/>
            </p:cNvSpPr>
            <p:nvPr>
              <p:custDataLst>
                <p:tags r:id="rId345"/>
              </p:custDataLst>
            </p:nvPr>
          </p:nvSpPr>
          <p:spPr bwMode="auto">
            <a:xfrm>
              <a:off x="6460463" y="2248556"/>
              <a:ext cx="9525" cy="57150"/>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3" name="Freeform 508"/>
            <p:cNvSpPr>
              <a:spLocks/>
            </p:cNvSpPr>
            <p:nvPr>
              <p:custDataLst>
                <p:tags r:id="rId346"/>
              </p:custDataLst>
            </p:nvPr>
          </p:nvSpPr>
          <p:spPr bwMode="auto">
            <a:xfrm>
              <a:off x="6960526" y="2818468"/>
              <a:ext cx="12700" cy="58738"/>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4" name="Freeform 509"/>
            <p:cNvSpPr>
              <a:spLocks/>
            </p:cNvSpPr>
            <p:nvPr>
              <p:custDataLst>
                <p:tags r:id="rId347"/>
              </p:custDataLst>
            </p:nvPr>
          </p:nvSpPr>
          <p:spPr bwMode="auto">
            <a:xfrm>
              <a:off x="7254213" y="2340631"/>
              <a:ext cx="55563" cy="58737"/>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5" name="Freeform 510"/>
            <p:cNvSpPr>
              <a:spLocks/>
            </p:cNvSpPr>
            <p:nvPr>
              <p:custDataLst>
                <p:tags r:id="rId348"/>
              </p:custDataLst>
            </p:nvPr>
          </p:nvSpPr>
          <p:spPr bwMode="auto">
            <a:xfrm>
              <a:off x="7390738" y="2693056"/>
              <a:ext cx="14288" cy="57150"/>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6" name="Freeform 511"/>
            <p:cNvSpPr>
              <a:spLocks/>
            </p:cNvSpPr>
            <p:nvPr>
              <p:custDataLst>
                <p:tags r:id="rId349"/>
              </p:custDataLst>
            </p:nvPr>
          </p:nvSpPr>
          <p:spPr bwMode="auto">
            <a:xfrm>
              <a:off x="7539963" y="2805768"/>
              <a:ext cx="42863" cy="60325"/>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7" name="Freeform 512"/>
            <p:cNvSpPr>
              <a:spLocks/>
            </p:cNvSpPr>
            <p:nvPr>
              <p:custDataLst>
                <p:tags r:id="rId350"/>
              </p:custDataLst>
            </p:nvPr>
          </p:nvSpPr>
          <p:spPr bwMode="auto">
            <a:xfrm>
              <a:off x="7590763" y="2821643"/>
              <a:ext cx="19050" cy="58738"/>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8" name="Freeform 513"/>
            <p:cNvSpPr>
              <a:spLocks/>
            </p:cNvSpPr>
            <p:nvPr>
              <p:custDataLst>
                <p:tags r:id="rId351"/>
              </p:custDataLst>
            </p:nvPr>
          </p:nvSpPr>
          <p:spPr bwMode="auto">
            <a:xfrm>
              <a:off x="7455826" y="2948643"/>
              <a:ext cx="14287" cy="57150"/>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59" name="Freeform 514"/>
            <p:cNvSpPr>
              <a:spLocks/>
            </p:cNvSpPr>
            <p:nvPr>
              <p:custDataLst>
                <p:tags r:id="rId352"/>
              </p:custDataLst>
            </p:nvPr>
          </p:nvSpPr>
          <p:spPr bwMode="auto">
            <a:xfrm>
              <a:off x="7466938" y="2977218"/>
              <a:ext cx="3175" cy="60325"/>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0" name="Freeform 515"/>
            <p:cNvSpPr>
              <a:spLocks/>
            </p:cNvSpPr>
            <p:nvPr>
              <p:custDataLst>
                <p:tags r:id="rId353"/>
              </p:custDataLst>
            </p:nvPr>
          </p:nvSpPr>
          <p:spPr bwMode="auto">
            <a:xfrm>
              <a:off x="7454238" y="3059768"/>
              <a:ext cx="9525" cy="55563"/>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1" name="Freeform 516"/>
            <p:cNvSpPr>
              <a:spLocks/>
            </p:cNvSpPr>
            <p:nvPr>
              <p:custDataLst>
                <p:tags r:id="rId354"/>
              </p:custDataLst>
            </p:nvPr>
          </p:nvSpPr>
          <p:spPr bwMode="auto">
            <a:xfrm>
              <a:off x="7432013" y="3094693"/>
              <a:ext cx="0" cy="58738"/>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2" name="Freeform 517"/>
            <p:cNvSpPr>
              <a:spLocks/>
            </p:cNvSpPr>
            <p:nvPr>
              <p:custDataLst>
                <p:tags r:id="rId355"/>
              </p:custDataLst>
            </p:nvPr>
          </p:nvSpPr>
          <p:spPr bwMode="auto">
            <a:xfrm>
              <a:off x="7432013" y="3094693"/>
              <a:ext cx="7938" cy="58738"/>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3" name="Freeform 518"/>
            <p:cNvSpPr>
              <a:spLocks/>
            </p:cNvSpPr>
            <p:nvPr>
              <p:custDataLst>
                <p:tags r:id="rId356"/>
              </p:custDataLst>
            </p:nvPr>
          </p:nvSpPr>
          <p:spPr bwMode="auto">
            <a:xfrm>
              <a:off x="7185951" y="2681943"/>
              <a:ext cx="17462" cy="60325"/>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4" name="Freeform 519"/>
            <p:cNvSpPr>
              <a:spLocks/>
            </p:cNvSpPr>
            <p:nvPr>
              <p:custDataLst>
                <p:tags r:id="rId357"/>
              </p:custDataLst>
            </p:nvPr>
          </p:nvSpPr>
          <p:spPr bwMode="auto">
            <a:xfrm>
              <a:off x="4501488" y="2821643"/>
              <a:ext cx="47625" cy="58738"/>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5" name="Freeform 520"/>
            <p:cNvSpPr>
              <a:spLocks/>
            </p:cNvSpPr>
            <p:nvPr>
              <p:custDataLst>
                <p:tags r:id="rId358"/>
              </p:custDataLst>
            </p:nvPr>
          </p:nvSpPr>
          <p:spPr bwMode="auto">
            <a:xfrm>
              <a:off x="4950751" y="2413656"/>
              <a:ext cx="42862" cy="58737"/>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6" name="Freeform 521"/>
            <p:cNvSpPr>
              <a:spLocks/>
            </p:cNvSpPr>
            <p:nvPr>
              <p:custDataLst>
                <p:tags r:id="rId359"/>
              </p:custDataLst>
            </p:nvPr>
          </p:nvSpPr>
          <p:spPr bwMode="auto">
            <a:xfrm>
              <a:off x="4985676" y="2226331"/>
              <a:ext cx="228600" cy="163512"/>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7" name="Freeform 522"/>
            <p:cNvSpPr>
              <a:spLocks/>
            </p:cNvSpPr>
            <p:nvPr>
              <p:custDataLst>
                <p:tags r:id="rId360"/>
              </p:custDataLst>
            </p:nvPr>
          </p:nvSpPr>
          <p:spPr bwMode="auto">
            <a:xfrm>
              <a:off x="4777713" y="2537481"/>
              <a:ext cx="31750" cy="55562"/>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68" name="Freeform 523"/>
            <p:cNvSpPr>
              <a:spLocks/>
            </p:cNvSpPr>
            <p:nvPr>
              <p:custDataLst>
                <p:tags r:id="rId361"/>
              </p:custDataLst>
            </p:nvPr>
          </p:nvSpPr>
          <p:spPr bwMode="auto">
            <a:xfrm>
              <a:off x="7082763" y="2834343"/>
              <a:ext cx="196850" cy="268288"/>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nvGrpSpPr>
            <p:cNvPr id="369" name="Group 524"/>
            <p:cNvGrpSpPr>
              <a:grpSpLocks/>
            </p:cNvGrpSpPr>
            <p:nvPr>
              <p:custDataLst>
                <p:tags r:id="rId362"/>
              </p:custDataLst>
            </p:nvPr>
          </p:nvGrpSpPr>
          <p:grpSpPr bwMode="auto">
            <a:xfrm>
              <a:off x="5873088" y="2789893"/>
              <a:ext cx="671513" cy="384175"/>
              <a:chOff x="4115" y="1551"/>
              <a:chExt cx="504" cy="244"/>
            </a:xfrm>
          </p:grpSpPr>
          <p:sp>
            <p:nvSpPr>
              <p:cNvPr id="394" name="Freeform 525"/>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95" name="Freeform 526"/>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sp>
          <p:nvSpPr>
            <p:cNvPr id="370" name="Freeform 527"/>
            <p:cNvSpPr>
              <a:spLocks/>
            </p:cNvSpPr>
            <p:nvPr>
              <p:custDataLst>
                <p:tags r:id="rId363"/>
              </p:custDataLst>
            </p:nvPr>
          </p:nvSpPr>
          <p:spPr bwMode="auto">
            <a:xfrm>
              <a:off x="4930113" y="3539193"/>
              <a:ext cx="530225" cy="511175"/>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71" name="Freeform 528"/>
            <p:cNvSpPr>
              <a:spLocks/>
            </p:cNvSpPr>
            <p:nvPr>
              <p:custDataLst>
                <p:tags r:id="rId364"/>
              </p:custDataLst>
            </p:nvPr>
          </p:nvSpPr>
          <p:spPr bwMode="auto">
            <a:xfrm>
              <a:off x="4404651" y="3083581"/>
              <a:ext cx="57150" cy="57150"/>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72" name="Freeform 529"/>
            <p:cNvSpPr>
              <a:spLocks/>
            </p:cNvSpPr>
            <p:nvPr>
              <p:custDataLst>
                <p:tags r:id="rId365"/>
              </p:custDataLst>
            </p:nvPr>
          </p:nvSpPr>
          <p:spPr bwMode="auto">
            <a:xfrm>
              <a:off x="4144301" y="3296306"/>
              <a:ext cx="15875" cy="57150"/>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73" name="Freeform 530"/>
            <p:cNvSpPr>
              <a:spLocks/>
            </p:cNvSpPr>
            <p:nvPr>
              <p:custDataLst>
                <p:tags r:id="rId366"/>
              </p:custDataLst>
            </p:nvPr>
          </p:nvSpPr>
          <p:spPr bwMode="auto">
            <a:xfrm>
              <a:off x="3736313" y="3642381"/>
              <a:ext cx="28575" cy="57150"/>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74" name="Freeform 531"/>
            <p:cNvSpPr>
              <a:spLocks/>
            </p:cNvSpPr>
            <p:nvPr>
              <p:custDataLst>
                <p:tags r:id="rId367"/>
              </p:custDataLst>
            </p:nvPr>
          </p:nvSpPr>
          <p:spPr bwMode="auto">
            <a:xfrm>
              <a:off x="3677576" y="3658256"/>
              <a:ext cx="23812" cy="60325"/>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75" name="Freeform 532"/>
            <p:cNvSpPr>
              <a:spLocks/>
            </p:cNvSpPr>
            <p:nvPr>
              <p:custDataLst>
                <p:tags r:id="rId368"/>
              </p:custDataLst>
            </p:nvPr>
          </p:nvSpPr>
          <p:spPr bwMode="auto">
            <a:xfrm>
              <a:off x="3652176" y="3651906"/>
              <a:ext cx="6350" cy="57150"/>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76" name="Freeform 533"/>
            <p:cNvSpPr>
              <a:spLocks/>
            </p:cNvSpPr>
            <p:nvPr>
              <p:custDataLst>
                <p:tags r:id="rId369"/>
              </p:custDataLst>
            </p:nvPr>
          </p:nvSpPr>
          <p:spPr bwMode="auto">
            <a:xfrm>
              <a:off x="4923763" y="3380443"/>
              <a:ext cx="174625" cy="158750"/>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77" name="Freeform 534"/>
            <p:cNvSpPr>
              <a:spLocks/>
            </p:cNvSpPr>
            <p:nvPr>
              <p:custDataLst>
                <p:tags r:id="rId370"/>
              </p:custDataLst>
            </p:nvPr>
          </p:nvSpPr>
          <p:spPr bwMode="auto">
            <a:xfrm>
              <a:off x="7017676" y="3761443"/>
              <a:ext cx="42862" cy="79375"/>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grpSp>
          <p:nvGrpSpPr>
            <p:cNvPr id="378" name="Group 535"/>
            <p:cNvGrpSpPr>
              <a:grpSpLocks/>
            </p:cNvGrpSpPr>
            <p:nvPr>
              <p:custDataLst>
                <p:tags r:id="rId371"/>
              </p:custDataLst>
            </p:nvPr>
          </p:nvGrpSpPr>
          <p:grpSpPr bwMode="auto">
            <a:xfrm>
              <a:off x="4665001" y="3229631"/>
              <a:ext cx="482600" cy="201612"/>
              <a:chOff x="3289" y="1830"/>
              <a:chExt cx="363" cy="128"/>
            </a:xfrm>
          </p:grpSpPr>
          <p:sp>
            <p:nvSpPr>
              <p:cNvPr id="389" name="Freeform 536"/>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90" name="Freeform 537"/>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91" name="Freeform 538"/>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92" name="Freeform 539"/>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93" name="Freeform 540"/>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sp>
          <p:nvSpPr>
            <p:cNvPr id="379" name="Freeform 541"/>
            <p:cNvSpPr>
              <a:spLocks/>
            </p:cNvSpPr>
            <p:nvPr>
              <p:custDataLst>
                <p:tags r:id="rId372"/>
              </p:custDataLst>
            </p:nvPr>
          </p:nvSpPr>
          <p:spPr bwMode="auto">
            <a:xfrm>
              <a:off x="2653638" y="4382156"/>
              <a:ext cx="100013" cy="122237"/>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80" name="Freeform 542"/>
            <p:cNvSpPr>
              <a:spLocks/>
            </p:cNvSpPr>
            <p:nvPr>
              <p:custDataLst>
                <p:tags r:id="rId373"/>
              </p:custDataLst>
            </p:nvPr>
          </p:nvSpPr>
          <p:spPr bwMode="auto">
            <a:xfrm>
              <a:off x="6598576" y="3818593"/>
              <a:ext cx="207962" cy="458788"/>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81" name="Freeform 543"/>
            <p:cNvSpPr>
              <a:spLocks/>
            </p:cNvSpPr>
            <p:nvPr>
              <p:custDataLst>
                <p:tags r:id="rId374"/>
              </p:custDataLst>
            </p:nvPr>
          </p:nvSpPr>
          <p:spPr bwMode="auto">
            <a:xfrm>
              <a:off x="6685888" y="4504393"/>
              <a:ext cx="25400" cy="57150"/>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82" name="Freeform 544"/>
            <p:cNvSpPr>
              <a:spLocks/>
            </p:cNvSpPr>
            <p:nvPr>
              <p:custDataLst>
                <p:tags r:id="rId375"/>
              </p:custDataLst>
            </p:nvPr>
          </p:nvSpPr>
          <p:spPr bwMode="auto">
            <a:xfrm>
              <a:off x="5377788" y="3763031"/>
              <a:ext cx="174625" cy="271462"/>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83" name="Freeform 545"/>
            <p:cNvSpPr>
              <a:spLocks/>
            </p:cNvSpPr>
            <p:nvPr>
              <p:custDataLst>
                <p:tags r:id="rId376"/>
              </p:custDataLst>
            </p:nvPr>
          </p:nvSpPr>
          <p:spPr bwMode="auto">
            <a:xfrm>
              <a:off x="4104613" y="3817006"/>
              <a:ext cx="376238" cy="385762"/>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pPr defTabSz="872722"/>
              <a:endParaRPr lang="en-GB" dirty="0">
                <a:solidFill>
                  <a:srgbClr val="58595B"/>
                </a:solidFill>
                <a:cs typeface="Arial"/>
                <a:sym typeface="Arial"/>
              </a:endParaRPr>
            </a:p>
          </p:txBody>
        </p:sp>
        <p:sp>
          <p:nvSpPr>
            <p:cNvPr id="384" name="Freeform 546"/>
            <p:cNvSpPr>
              <a:spLocks/>
            </p:cNvSpPr>
            <p:nvPr>
              <p:custDataLst>
                <p:tags r:id="rId377"/>
              </p:custDataLst>
            </p:nvPr>
          </p:nvSpPr>
          <p:spPr bwMode="auto">
            <a:xfrm>
              <a:off x="3774413" y="3434418"/>
              <a:ext cx="300038" cy="260350"/>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85" name="Freeform 547"/>
            <p:cNvSpPr>
              <a:spLocks/>
            </p:cNvSpPr>
            <p:nvPr>
              <p:custDataLst>
                <p:tags r:id="rId378"/>
              </p:custDataLst>
            </p:nvPr>
          </p:nvSpPr>
          <p:spPr bwMode="auto">
            <a:xfrm>
              <a:off x="4474501" y="2364443"/>
              <a:ext cx="236537" cy="92075"/>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86" name="Freeform 548"/>
            <p:cNvSpPr>
              <a:spLocks/>
            </p:cNvSpPr>
            <p:nvPr>
              <p:custDataLst>
                <p:tags r:id="rId379"/>
              </p:custDataLst>
            </p:nvPr>
          </p:nvSpPr>
          <p:spPr bwMode="auto">
            <a:xfrm>
              <a:off x="4985676" y="2348568"/>
              <a:ext cx="107950" cy="60325"/>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87" name="Freeform 549"/>
            <p:cNvSpPr>
              <a:spLocks/>
            </p:cNvSpPr>
            <p:nvPr>
              <p:custDataLst>
                <p:tags r:id="rId380"/>
              </p:custDataLst>
            </p:nvPr>
          </p:nvSpPr>
          <p:spPr bwMode="auto">
            <a:xfrm>
              <a:off x="5128551" y="2331106"/>
              <a:ext cx="63500" cy="57150"/>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sp>
          <p:nvSpPr>
            <p:cNvPr id="388" name="Freeform 550"/>
            <p:cNvSpPr>
              <a:spLocks/>
            </p:cNvSpPr>
            <p:nvPr>
              <p:custDataLst>
                <p:tags r:id="rId381"/>
              </p:custDataLst>
            </p:nvPr>
          </p:nvSpPr>
          <p:spPr bwMode="auto">
            <a:xfrm>
              <a:off x="5165063" y="2339043"/>
              <a:ext cx="130175" cy="57150"/>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872722"/>
              <a:endParaRPr lang="en-GB" dirty="0">
                <a:solidFill>
                  <a:srgbClr val="58595B"/>
                </a:solidFill>
                <a:cs typeface="Arial"/>
                <a:sym typeface="Arial"/>
              </a:endParaRPr>
            </a:p>
          </p:txBody>
        </p:sp>
      </p:grpSp>
      <p:sp>
        <p:nvSpPr>
          <p:cNvPr id="556" name="Isosceles Triangle 555"/>
          <p:cNvSpPr/>
          <p:nvPr/>
        </p:nvSpPr>
        <p:spPr>
          <a:xfrm rot="19429633">
            <a:off x="2446652" y="2947257"/>
            <a:ext cx="365450" cy="3549981"/>
          </a:xfrm>
          <a:prstGeom prst="triangle">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smtClean="0">
              <a:solidFill>
                <a:srgbClr val="FFFFFF"/>
              </a:solidFill>
              <a:sym typeface="Arial"/>
            </a:endParaRPr>
          </a:p>
        </p:txBody>
      </p:sp>
      <p:sp>
        <p:nvSpPr>
          <p:cNvPr id="557" name="TextBox 556"/>
          <p:cNvSpPr txBox="1"/>
          <p:nvPr/>
        </p:nvSpPr>
        <p:spPr>
          <a:xfrm>
            <a:off x="7514447" y="1291524"/>
            <a:ext cx="2151464" cy="3704467"/>
          </a:xfrm>
          <a:prstGeom prst="rect">
            <a:avLst/>
          </a:prstGeom>
          <a:solidFill>
            <a:schemeClr val="bg1">
              <a:lumMod val="95000"/>
            </a:schemeClr>
          </a:solidFill>
          <a:ln>
            <a:noFill/>
          </a:ln>
        </p:spPr>
        <p:txBody>
          <a:bodyPr wrap="square" lIns="72000" tIns="36000" rIns="72000" bIns="36000" rtlCol="0">
            <a:spAutoFit/>
          </a:bodyPr>
          <a:lstStyle/>
          <a:p>
            <a:pPr defTabSz="872722">
              <a:spcBef>
                <a:spcPts val="300"/>
              </a:spcBef>
            </a:pPr>
            <a:r>
              <a:rPr lang="en-GB" sz="1200" b="1" dirty="0" smtClean="0">
                <a:solidFill>
                  <a:srgbClr val="58595B"/>
                </a:solidFill>
                <a:cs typeface="Arial"/>
                <a:sym typeface="Arial"/>
              </a:rPr>
              <a:t>National research council policies</a:t>
            </a:r>
          </a:p>
          <a:p>
            <a:pPr marL="266700" defTabSz="872722">
              <a:spcBef>
                <a:spcPts val="300"/>
              </a:spcBef>
            </a:pPr>
            <a:r>
              <a:rPr lang="en-GB" sz="1200" dirty="0" smtClean="0">
                <a:solidFill>
                  <a:srgbClr val="58595B"/>
                </a:solidFill>
                <a:cs typeface="Arial"/>
                <a:sym typeface="Arial"/>
              </a:rPr>
              <a:t>OA mandate + dedicated APC funding</a:t>
            </a:r>
          </a:p>
          <a:p>
            <a:pPr marL="266700" defTabSz="872722">
              <a:spcBef>
                <a:spcPts val="300"/>
              </a:spcBef>
            </a:pPr>
            <a:r>
              <a:rPr lang="en-GB" sz="1200" dirty="0" smtClean="0">
                <a:solidFill>
                  <a:srgbClr val="58595B"/>
                </a:solidFill>
                <a:cs typeface="Arial"/>
                <a:sym typeface="Arial"/>
              </a:rPr>
              <a:t>No mandate, dedicated APC funding</a:t>
            </a:r>
          </a:p>
          <a:p>
            <a:pPr marL="266700" defTabSz="872722">
              <a:spcBef>
                <a:spcPts val="300"/>
              </a:spcBef>
            </a:pPr>
            <a:r>
              <a:rPr lang="en-GB" sz="1200" dirty="0" smtClean="0">
                <a:solidFill>
                  <a:srgbClr val="58595B"/>
                </a:solidFill>
                <a:cs typeface="Arial"/>
                <a:sym typeface="Arial"/>
              </a:rPr>
              <a:t>OA mandate </a:t>
            </a:r>
            <a:r>
              <a:rPr lang="en-GB" sz="1200" dirty="0">
                <a:solidFill>
                  <a:srgbClr val="58595B"/>
                </a:solidFill>
                <a:cs typeface="Arial"/>
                <a:sym typeface="Arial"/>
              </a:rPr>
              <a:t>+ APC funding via research </a:t>
            </a:r>
            <a:r>
              <a:rPr lang="en-GB" sz="1200" dirty="0" smtClean="0">
                <a:solidFill>
                  <a:srgbClr val="58595B"/>
                </a:solidFill>
                <a:cs typeface="Arial"/>
                <a:sym typeface="Arial"/>
              </a:rPr>
              <a:t>grants</a:t>
            </a:r>
          </a:p>
          <a:p>
            <a:pPr marL="266700" defTabSz="872722">
              <a:spcBef>
                <a:spcPts val="300"/>
              </a:spcBef>
            </a:pPr>
            <a:r>
              <a:rPr lang="en-GB" sz="1200" dirty="0" smtClean="0">
                <a:solidFill>
                  <a:srgbClr val="58595B"/>
                </a:solidFill>
                <a:cs typeface="Arial"/>
                <a:sym typeface="Arial"/>
              </a:rPr>
              <a:t>Green OA </a:t>
            </a:r>
            <a:r>
              <a:rPr lang="en-GB" sz="1200" dirty="0">
                <a:solidFill>
                  <a:srgbClr val="58595B"/>
                </a:solidFill>
                <a:cs typeface="Arial"/>
                <a:sym typeface="Arial"/>
              </a:rPr>
              <a:t>(self-archiving) mandate</a:t>
            </a:r>
            <a:r>
              <a:rPr lang="en-GB" sz="1200" dirty="0" smtClean="0">
                <a:solidFill>
                  <a:srgbClr val="58595B"/>
                </a:solidFill>
                <a:cs typeface="Arial"/>
                <a:sym typeface="Arial"/>
              </a:rPr>
              <a:t>, no APC funding</a:t>
            </a:r>
          </a:p>
          <a:p>
            <a:pPr marL="266700" defTabSz="872722">
              <a:spcBef>
                <a:spcPts val="300"/>
              </a:spcBef>
            </a:pPr>
            <a:r>
              <a:rPr lang="en-GB" sz="1200" dirty="0" smtClean="0">
                <a:solidFill>
                  <a:srgbClr val="58595B"/>
                </a:solidFill>
                <a:cs typeface="Arial"/>
                <a:sym typeface="Arial"/>
              </a:rPr>
              <a:t>National OA repository scheme</a:t>
            </a:r>
            <a:endParaRPr lang="en-GB" sz="1200" dirty="0">
              <a:solidFill>
                <a:srgbClr val="58595B"/>
              </a:solidFill>
              <a:cs typeface="Arial"/>
              <a:sym typeface="Arial"/>
            </a:endParaRPr>
          </a:p>
          <a:p>
            <a:pPr marL="266700" defTabSz="872722">
              <a:spcBef>
                <a:spcPts val="300"/>
              </a:spcBef>
            </a:pPr>
            <a:endParaRPr lang="en-GB" sz="1200" dirty="0" smtClean="0">
              <a:solidFill>
                <a:srgbClr val="58595B"/>
              </a:solidFill>
              <a:cs typeface="Arial"/>
              <a:sym typeface="Arial"/>
            </a:endParaRPr>
          </a:p>
          <a:p>
            <a:pPr defTabSz="872722">
              <a:spcBef>
                <a:spcPts val="300"/>
              </a:spcBef>
            </a:pPr>
            <a:r>
              <a:rPr lang="en-GB" sz="1200" b="1" dirty="0" smtClean="0">
                <a:solidFill>
                  <a:srgbClr val="58595B"/>
                </a:solidFill>
                <a:cs typeface="Arial"/>
                <a:sym typeface="Arial"/>
              </a:rPr>
              <a:t>International</a:t>
            </a:r>
            <a:endParaRPr lang="en-GB" sz="1200" b="1" dirty="0">
              <a:solidFill>
                <a:srgbClr val="58595B"/>
              </a:solidFill>
              <a:cs typeface="Arial"/>
              <a:sym typeface="Arial"/>
            </a:endParaRPr>
          </a:p>
          <a:p>
            <a:pPr marL="266400">
              <a:spcBef>
                <a:spcPts val="300"/>
              </a:spcBef>
            </a:pPr>
            <a:r>
              <a:rPr lang="en-GB" sz="1200" dirty="0">
                <a:solidFill>
                  <a:srgbClr val="58595B"/>
                </a:solidFill>
                <a:cs typeface="Arial"/>
                <a:sym typeface="Arial"/>
              </a:rPr>
              <a:t>OA mandate and APC funding: European Commission, ERC, GRC, </a:t>
            </a:r>
            <a:r>
              <a:rPr lang="en-GB" sz="1200" dirty="0" smtClean="0">
                <a:solidFill>
                  <a:srgbClr val="58595B"/>
                </a:solidFill>
                <a:cs typeface="Arial"/>
                <a:sym typeface="Arial"/>
              </a:rPr>
              <a:t>WHO</a:t>
            </a:r>
            <a:endParaRPr lang="en-GB" sz="1200" dirty="0">
              <a:solidFill>
                <a:srgbClr val="58595B"/>
              </a:solidFill>
              <a:cs typeface="Arial"/>
              <a:sym typeface="Arial"/>
            </a:endParaRPr>
          </a:p>
        </p:txBody>
      </p:sp>
      <p:sp>
        <p:nvSpPr>
          <p:cNvPr id="558" name="Rectangle 557"/>
          <p:cNvSpPr>
            <a:spLocks noChangeAspect="1"/>
          </p:cNvSpPr>
          <p:nvPr/>
        </p:nvSpPr>
        <p:spPr>
          <a:xfrm>
            <a:off x="7653864" y="2616867"/>
            <a:ext cx="106296" cy="108000"/>
          </a:xfrm>
          <a:prstGeom prst="rect">
            <a:avLst/>
          </a:prstGeom>
          <a:solidFill>
            <a:srgbClr val="F8A158"/>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22"/>
            <a:endParaRPr lang="en-GB" dirty="0">
              <a:solidFill>
                <a:srgbClr val="FFFFFF"/>
              </a:solidFill>
              <a:sym typeface="Arial"/>
            </a:endParaRPr>
          </a:p>
        </p:txBody>
      </p:sp>
      <p:sp>
        <p:nvSpPr>
          <p:cNvPr id="559" name="Rectangle 558"/>
          <p:cNvSpPr>
            <a:spLocks noChangeAspect="1"/>
          </p:cNvSpPr>
          <p:nvPr/>
        </p:nvSpPr>
        <p:spPr>
          <a:xfrm>
            <a:off x="7653864" y="3018618"/>
            <a:ext cx="106296" cy="108000"/>
          </a:xfrm>
          <a:prstGeom prst="rect">
            <a:avLst/>
          </a:prstGeom>
          <a:pattFill prst="wdUpDiag">
            <a:fgClr>
              <a:srgbClr val="FFFF00"/>
            </a:fgClr>
            <a:bgClr>
              <a:srgbClr val="00B050"/>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22"/>
            <a:endParaRPr lang="en-GB" dirty="0">
              <a:solidFill>
                <a:srgbClr val="FFFFFF"/>
              </a:solidFill>
              <a:sym typeface="Arial"/>
            </a:endParaRPr>
          </a:p>
        </p:txBody>
      </p:sp>
      <p:sp>
        <p:nvSpPr>
          <p:cNvPr id="560" name="Rectangle 559"/>
          <p:cNvSpPr>
            <a:spLocks noChangeAspect="1"/>
          </p:cNvSpPr>
          <p:nvPr/>
        </p:nvSpPr>
        <p:spPr>
          <a:xfrm>
            <a:off x="7653864" y="3836492"/>
            <a:ext cx="106296" cy="1080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22"/>
            <a:endParaRPr lang="en-GB" dirty="0">
              <a:solidFill>
                <a:srgbClr val="FFFFFF"/>
              </a:solidFill>
              <a:sym typeface="Arial"/>
            </a:endParaRPr>
          </a:p>
        </p:txBody>
      </p:sp>
      <p:sp>
        <p:nvSpPr>
          <p:cNvPr id="561" name="Rectangle 560"/>
          <p:cNvSpPr>
            <a:spLocks noChangeAspect="1"/>
          </p:cNvSpPr>
          <p:nvPr/>
        </p:nvSpPr>
        <p:spPr>
          <a:xfrm>
            <a:off x="7653864" y="2215116"/>
            <a:ext cx="106296" cy="108000"/>
          </a:xfrm>
          <a:prstGeom prst="rect">
            <a:avLst/>
          </a:prstGeom>
          <a:solidFill>
            <a:srgbClr val="FFC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22"/>
            <a:endParaRPr lang="en-GB" dirty="0">
              <a:solidFill>
                <a:srgbClr val="FFFFFF"/>
              </a:solidFill>
              <a:sym typeface="Arial"/>
            </a:endParaRPr>
          </a:p>
        </p:txBody>
      </p:sp>
      <p:sp>
        <p:nvSpPr>
          <p:cNvPr id="562" name="Rectangle 561"/>
          <p:cNvSpPr>
            <a:spLocks noChangeAspect="1"/>
          </p:cNvSpPr>
          <p:nvPr/>
        </p:nvSpPr>
        <p:spPr>
          <a:xfrm>
            <a:off x="7653864" y="3420368"/>
            <a:ext cx="106296" cy="108000"/>
          </a:xfrm>
          <a:prstGeom prst="rect">
            <a:avLst/>
          </a:prstGeom>
          <a:solidFill>
            <a:srgbClr val="00B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22"/>
            <a:endParaRPr lang="en-GB" dirty="0">
              <a:solidFill>
                <a:srgbClr val="FFFFFF"/>
              </a:solidFill>
              <a:sym typeface="Arial"/>
            </a:endParaRPr>
          </a:p>
        </p:txBody>
      </p:sp>
      <p:sp>
        <p:nvSpPr>
          <p:cNvPr id="563" name="Isosceles Triangle 562"/>
          <p:cNvSpPr/>
          <p:nvPr/>
        </p:nvSpPr>
        <p:spPr>
          <a:xfrm rot="8204302">
            <a:off x="2988134" y="1963366"/>
            <a:ext cx="248510" cy="995686"/>
          </a:xfrm>
          <a:prstGeom prst="triangle">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smtClean="0">
              <a:solidFill>
                <a:srgbClr val="FFFFFF"/>
              </a:solidFill>
              <a:sym typeface="Arial"/>
            </a:endParaRPr>
          </a:p>
        </p:txBody>
      </p:sp>
      <p:sp>
        <p:nvSpPr>
          <p:cNvPr id="564" name="Rounded Rectangle 563"/>
          <p:cNvSpPr/>
          <p:nvPr/>
        </p:nvSpPr>
        <p:spPr>
          <a:xfrm>
            <a:off x="1385934" y="1624557"/>
            <a:ext cx="2589070" cy="910205"/>
          </a:xfrm>
          <a:prstGeom prst="round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r>
              <a:rPr lang="es-CL" sz="1200" b="1" dirty="0">
                <a:solidFill>
                  <a:srgbClr val="FFFFFF"/>
                </a:solidFill>
                <a:sym typeface="Arial"/>
              </a:rPr>
              <a:t>EUROPA: Deseo de una transición al OA, con un fuerte apoyo al </a:t>
            </a:r>
            <a:r>
              <a:rPr lang="es-CL" sz="1200" b="1" dirty="0" err="1">
                <a:solidFill>
                  <a:srgbClr val="FFFFFF"/>
                </a:solidFill>
                <a:sym typeface="Arial"/>
              </a:rPr>
              <a:t>gold</a:t>
            </a:r>
            <a:r>
              <a:rPr lang="es-CL" sz="1200" b="1" dirty="0">
                <a:solidFill>
                  <a:srgbClr val="FFFFFF"/>
                </a:solidFill>
                <a:sym typeface="Arial"/>
              </a:rPr>
              <a:t> OA por parte de algunos (no todos) financiadores</a:t>
            </a:r>
            <a:endParaRPr lang="en-GB" sz="1200" dirty="0">
              <a:solidFill>
                <a:srgbClr val="FFFFFF"/>
              </a:solidFill>
              <a:sym typeface="Arial"/>
            </a:endParaRPr>
          </a:p>
        </p:txBody>
      </p:sp>
      <p:sp>
        <p:nvSpPr>
          <p:cNvPr id="565" name="Rounded Rectangle 564"/>
          <p:cNvSpPr/>
          <p:nvPr/>
        </p:nvSpPr>
        <p:spPr>
          <a:xfrm>
            <a:off x="2634260" y="5458613"/>
            <a:ext cx="3561747" cy="1008398"/>
          </a:xfrm>
          <a:prstGeom prst="roundRect">
            <a:avLst/>
          </a:prstGeom>
          <a:solidFill>
            <a:srgbClr val="008A3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r>
              <a:rPr lang="es-CL" sz="1600" b="1" dirty="0">
                <a:solidFill>
                  <a:srgbClr val="FFFFFF"/>
                </a:solidFill>
                <a:sym typeface="Arial"/>
              </a:rPr>
              <a:t>AMÉRICA DEL NORTE: los financiadores nacionales </a:t>
            </a:r>
            <a:r>
              <a:rPr lang="es-CL" sz="1600" b="1" dirty="0" err="1">
                <a:solidFill>
                  <a:srgbClr val="FFFFFF"/>
                </a:solidFill>
                <a:sym typeface="Arial"/>
              </a:rPr>
              <a:t>preferien</a:t>
            </a:r>
            <a:r>
              <a:rPr lang="es-CL" sz="1600" b="1" dirty="0">
                <a:solidFill>
                  <a:srgbClr val="FFFFFF"/>
                </a:solidFill>
                <a:sym typeface="Arial"/>
              </a:rPr>
              <a:t> el </a:t>
            </a:r>
            <a:r>
              <a:rPr lang="es-CL" sz="1600" b="1" dirty="0" err="1">
                <a:solidFill>
                  <a:srgbClr val="FFFFFF"/>
                </a:solidFill>
                <a:sym typeface="Arial"/>
              </a:rPr>
              <a:t>green</a:t>
            </a:r>
            <a:r>
              <a:rPr lang="es-CL" sz="1600" b="1" dirty="0">
                <a:solidFill>
                  <a:srgbClr val="FFFFFF"/>
                </a:solidFill>
                <a:sym typeface="Arial"/>
              </a:rPr>
              <a:t> OA, pero la Fundación Gates está a favor del </a:t>
            </a:r>
            <a:r>
              <a:rPr lang="es-CL" sz="1600" b="1" dirty="0" err="1">
                <a:solidFill>
                  <a:srgbClr val="FFFFFF"/>
                </a:solidFill>
                <a:sym typeface="Arial"/>
              </a:rPr>
              <a:t>gold</a:t>
            </a:r>
            <a:endParaRPr lang="en-GB" sz="1600" dirty="0">
              <a:solidFill>
                <a:srgbClr val="FFFFFF"/>
              </a:solidFill>
              <a:sym typeface="Arial"/>
            </a:endParaRPr>
          </a:p>
        </p:txBody>
      </p:sp>
      <p:sp>
        <p:nvSpPr>
          <p:cNvPr id="568" name="Isosceles Triangle 567"/>
          <p:cNvSpPr/>
          <p:nvPr/>
        </p:nvSpPr>
        <p:spPr>
          <a:xfrm rot="18625788">
            <a:off x="6589110" y="3285228"/>
            <a:ext cx="365449" cy="2744453"/>
          </a:xfrm>
          <a:prstGeom prst="triangle">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smtClean="0">
              <a:solidFill>
                <a:srgbClr val="FFFFFF"/>
              </a:solidFill>
              <a:sym typeface="Arial"/>
            </a:endParaRPr>
          </a:p>
        </p:txBody>
      </p:sp>
      <p:sp>
        <p:nvSpPr>
          <p:cNvPr id="566" name="Rounded Rectangle 565"/>
          <p:cNvSpPr/>
          <p:nvPr/>
        </p:nvSpPr>
        <p:spPr>
          <a:xfrm>
            <a:off x="7139904" y="5119999"/>
            <a:ext cx="2371574" cy="1439575"/>
          </a:xfrm>
          <a:prstGeom prst="roundRect">
            <a:avLst/>
          </a:prstGeom>
          <a:solidFill>
            <a:srgbClr val="7ABC3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r>
              <a:rPr lang="es-CL" sz="1600" b="1" dirty="0">
                <a:solidFill>
                  <a:srgbClr val="FFFFFF"/>
                </a:solidFill>
                <a:sym typeface="Arial"/>
              </a:rPr>
              <a:t>CHINA: los financiadores apoyan una mezcla de </a:t>
            </a:r>
            <a:r>
              <a:rPr lang="es-CL" sz="1600" b="1" dirty="0" err="1">
                <a:solidFill>
                  <a:srgbClr val="FFFFFF"/>
                </a:solidFill>
                <a:sym typeface="Arial"/>
              </a:rPr>
              <a:t>green</a:t>
            </a:r>
            <a:r>
              <a:rPr lang="es-CL" sz="1600" b="1" dirty="0">
                <a:solidFill>
                  <a:srgbClr val="FFFFFF"/>
                </a:solidFill>
                <a:sym typeface="Arial"/>
              </a:rPr>
              <a:t> y </a:t>
            </a:r>
            <a:r>
              <a:rPr lang="es-CL" sz="1600" b="1" dirty="0" err="1">
                <a:solidFill>
                  <a:srgbClr val="FFFFFF"/>
                </a:solidFill>
                <a:sym typeface="Arial"/>
              </a:rPr>
              <a:t>gold</a:t>
            </a:r>
            <a:r>
              <a:rPr lang="es-CL" sz="1600" b="1" dirty="0">
                <a:solidFill>
                  <a:srgbClr val="FFFFFF"/>
                </a:solidFill>
                <a:sym typeface="Arial"/>
              </a:rPr>
              <a:t>, pero poca aplicación de los requisitos de OA</a:t>
            </a:r>
            <a:endParaRPr lang="en-GB" sz="1600" dirty="0" smtClean="0">
              <a:solidFill>
                <a:srgbClr val="FFFFFF"/>
              </a:solidFill>
              <a:sym typeface="Arial"/>
            </a:endParaRPr>
          </a:p>
        </p:txBody>
      </p:sp>
    </p:spTree>
    <p:extLst>
      <p:ext uri="{BB962C8B-B14F-4D97-AF65-F5344CB8AC3E}">
        <p14:creationId xmlns:p14="http://schemas.microsoft.com/office/powerpoint/2010/main" val="1981068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La publicación </a:t>
            </a:r>
            <a:r>
              <a:rPr lang="es-CL" dirty="0" smtClean="0"/>
              <a:t>científica </a:t>
            </a:r>
            <a:r>
              <a:rPr lang="es-CL" dirty="0"/>
              <a:t>hoy en día</a:t>
            </a:r>
            <a:endParaRPr lang="en-US" dirty="0"/>
          </a:p>
        </p:txBody>
      </p:sp>
      <p:sp>
        <p:nvSpPr>
          <p:cNvPr id="3" name="TextBox 2"/>
          <p:cNvSpPr txBox="1"/>
          <p:nvPr/>
        </p:nvSpPr>
        <p:spPr>
          <a:xfrm>
            <a:off x="477910" y="2650527"/>
            <a:ext cx="9290211" cy="3530948"/>
          </a:xfrm>
          <a:prstGeom prst="rect">
            <a:avLst/>
          </a:prstGeom>
          <a:noFill/>
        </p:spPr>
        <p:txBody>
          <a:bodyPr wrap="square" lIns="72000" tIns="72000" rIns="72000" bIns="72000" rtlCol="0">
            <a:spAutoFit/>
          </a:bodyPr>
          <a:lstStyle/>
          <a:p>
            <a:pPr marL="342900" indent="-342900">
              <a:buFont typeface="Arial" panose="020B0604020202020204" pitchFamily="34" charset="0"/>
              <a:buChar char="•"/>
            </a:pPr>
            <a:r>
              <a:rPr lang="es-CL" sz="2200" dirty="0" smtClean="0"/>
              <a:t>hay, alrededor, de 10.000 casas editoriales publicando revistas</a:t>
            </a:r>
          </a:p>
          <a:p>
            <a:pPr marL="342900" indent="-342900">
              <a:buFont typeface="Arial" panose="020B0604020202020204" pitchFamily="34" charset="0"/>
              <a:buChar char="•"/>
            </a:pPr>
            <a:r>
              <a:rPr lang="es-CL" sz="2200" dirty="0"/>
              <a:t>s</a:t>
            </a:r>
            <a:r>
              <a:rPr lang="es-CL" sz="2200" dirty="0" smtClean="0"/>
              <a:t>on, aproximadamente, 110.000 personas empleadas pela industria</a:t>
            </a:r>
          </a:p>
          <a:p>
            <a:pPr marL="342900" indent="-342900">
              <a:buFont typeface="Arial" panose="020B0604020202020204" pitchFamily="34" charset="0"/>
              <a:buChar char="•"/>
            </a:pPr>
            <a:r>
              <a:rPr lang="es-CL" sz="2200" dirty="0"/>
              <a:t>e</a:t>
            </a:r>
            <a:r>
              <a:rPr lang="es-CL" sz="2200" dirty="0" smtClean="0"/>
              <a:t>xisten cerca de 40.000 revistas, con revisión por pares, </a:t>
            </a:r>
            <a:br>
              <a:rPr lang="es-CL" sz="2200" dirty="0" smtClean="0"/>
            </a:br>
            <a:r>
              <a:rPr lang="es-CL" sz="2200" dirty="0" smtClean="0"/>
              <a:t>publicadas en inglés – 80% STM + 20% HSS</a:t>
            </a:r>
          </a:p>
          <a:p>
            <a:pPr marL="342900" indent="-342900">
              <a:buFont typeface="Arial" panose="020B0604020202020204" pitchFamily="34" charset="0"/>
              <a:buChar char="•"/>
            </a:pPr>
            <a:r>
              <a:rPr lang="es-CL" sz="2200" dirty="0"/>
              <a:t>s</a:t>
            </a:r>
            <a:r>
              <a:rPr lang="es-CL" sz="2200" dirty="0" smtClean="0"/>
              <a:t>e publica alrededor de 3,4 millones de artículos/año – 86% STM + 14% HSS</a:t>
            </a:r>
          </a:p>
          <a:p>
            <a:pPr marL="342900" indent="-342900">
              <a:buFont typeface="Arial" panose="020B0604020202020204" pitchFamily="34" charset="0"/>
              <a:buChar char="•"/>
            </a:pPr>
            <a:r>
              <a:rPr lang="es-CL" sz="2200" dirty="0"/>
              <a:t>e</a:t>
            </a:r>
            <a:r>
              <a:rPr lang="es-CL" sz="2200" dirty="0" smtClean="0"/>
              <a:t>l número de artículos crece, al año, mas o menos 3% en STM y 5% en HSS</a:t>
            </a:r>
          </a:p>
          <a:p>
            <a:pPr marL="342900" indent="-342900">
              <a:buFont typeface="Arial" panose="020B0604020202020204" pitchFamily="34" charset="0"/>
              <a:buChar char="•"/>
            </a:pPr>
            <a:r>
              <a:rPr lang="es-CL" sz="2200" dirty="0"/>
              <a:t>l</a:t>
            </a:r>
            <a:r>
              <a:rPr lang="es-CL" sz="2200" dirty="0" smtClean="0"/>
              <a:t>os mayores productores de artículos científicos son</a:t>
            </a:r>
            <a:br>
              <a:rPr lang="es-CL" sz="2200" dirty="0" smtClean="0"/>
            </a:br>
            <a:r>
              <a:rPr lang="es-CL" sz="2200" dirty="0" smtClean="0"/>
              <a:t>China (19%)</a:t>
            </a:r>
            <a:br>
              <a:rPr lang="es-CL" sz="2200" dirty="0" smtClean="0"/>
            </a:br>
            <a:r>
              <a:rPr lang="es-CL" sz="2200" dirty="0" smtClean="0"/>
              <a:t>EUA (18%)</a:t>
            </a:r>
            <a:br>
              <a:rPr lang="es-CL" sz="2200" dirty="0" smtClean="0"/>
            </a:br>
            <a:r>
              <a:rPr lang="es-CL" sz="2200" dirty="0" smtClean="0"/>
              <a:t>India (5%)</a:t>
            </a:r>
          </a:p>
        </p:txBody>
      </p:sp>
      <p:sp>
        <p:nvSpPr>
          <p:cNvPr id="4" name="TextBox 3"/>
          <p:cNvSpPr txBox="1"/>
          <p:nvPr/>
        </p:nvSpPr>
        <p:spPr>
          <a:xfrm>
            <a:off x="6662057" y="6455943"/>
            <a:ext cx="3149434" cy="299295"/>
          </a:xfrm>
          <a:prstGeom prst="rect">
            <a:avLst/>
          </a:prstGeom>
          <a:noFill/>
        </p:spPr>
        <p:txBody>
          <a:bodyPr wrap="none" lIns="72000" tIns="72000" rIns="72000" bIns="72000" rtlCol="0">
            <a:spAutoFit/>
          </a:bodyPr>
          <a:lstStyle/>
          <a:p>
            <a:r>
              <a:rPr lang="en-US" sz="1000" dirty="0" smtClean="0"/>
              <a:t>STM Report, 5</a:t>
            </a:r>
            <a:r>
              <a:rPr lang="en-US" sz="1000" baseline="30000" dirty="0" smtClean="0"/>
              <a:t>th</a:t>
            </a:r>
            <a:r>
              <a:rPr lang="en-US" sz="1000" dirty="0" smtClean="0"/>
              <a:t> Ed. (2018) Johnson, Watkinson and </a:t>
            </a:r>
            <a:r>
              <a:rPr lang="en-US" sz="1000" dirty="0" err="1" smtClean="0"/>
              <a:t>Mabe</a:t>
            </a:r>
            <a:r>
              <a:rPr lang="en-US" sz="1000" dirty="0" smtClean="0"/>
              <a:t> </a:t>
            </a:r>
          </a:p>
        </p:txBody>
      </p:sp>
      <p:sp>
        <p:nvSpPr>
          <p:cNvPr id="5" name="Title 1"/>
          <p:cNvSpPr txBox="1">
            <a:spLocks/>
          </p:cNvSpPr>
          <p:nvPr/>
        </p:nvSpPr>
        <p:spPr>
          <a:xfrm>
            <a:off x="825500" y="1403564"/>
            <a:ext cx="8239126" cy="37055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1A2D59"/>
                </a:solidFill>
                <a:latin typeface="+mj-lt"/>
                <a:ea typeface="+mj-ea"/>
                <a:cs typeface="+mj-cs"/>
              </a:defRPr>
            </a:lvl1pPr>
          </a:lstStyle>
          <a:p>
            <a:r>
              <a:rPr lang="es-CL" b="0" dirty="0"/>
              <a:t>STM: Ciencia, Tecnología y Medicina</a:t>
            </a:r>
          </a:p>
          <a:p>
            <a:r>
              <a:rPr lang="es-CL" b="0" dirty="0"/>
              <a:t>HSS: Humanidades y Ciencias Sociales</a:t>
            </a:r>
            <a:endParaRPr lang="en-US" b="0" dirty="0"/>
          </a:p>
        </p:txBody>
      </p:sp>
    </p:spTree>
    <p:extLst>
      <p:ext uri="{BB962C8B-B14F-4D97-AF65-F5344CB8AC3E}">
        <p14:creationId xmlns:p14="http://schemas.microsoft.com/office/powerpoint/2010/main" val="4272341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75" y="861104"/>
            <a:ext cx="8642144" cy="5222904"/>
          </a:xfrm>
          <a:prstGeom prst="snip2DiagRect">
            <a:avLst/>
          </a:prstGeom>
          <a:solidFill>
            <a:srgbClr val="FFFFFF">
              <a:shade val="85000"/>
            </a:srgbClr>
          </a:solidFill>
          <a:ln w="57150" cap="sq">
            <a:solidFill>
              <a:schemeClr val="tx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18012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err="1" smtClean="0"/>
              <a:t>cOAlition</a:t>
            </a:r>
            <a:r>
              <a:rPr lang="es-CL" dirty="0" smtClean="0"/>
              <a:t> S</a:t>
            </a:r>
            <a:endParaRPr lang="es-CL" dirty="0"/>
          </a:p>
        </p:txBody>
      </p:sp>
      <p:pic>
        <p:nvPicPr>
          <p:cNvPr id="4" name="Picture 3"/>
          <p:cNvPicPr>
            <a:picLocks noChangeAspect="1"/>
          </p:cNvPicPr>
          <p:nvPr/>
        </p:nvPicPr>
        <p:blipFill>
          <a:blip r:embed="rId3"/>
          <a:stretch>
            <a:fillRect/>
          </a:stretch>
        </p:blipFill>
        <p:spPr>
          <a:xfrm>
            <a:off x="5768012" y="5193946"/>
            <a:ext cx="3724795" cy="933580"/>
          </a:xfrm>
          <a:prstGeom prst="rect">
            <a:avLst/>
          </a:prstGeom>
        </p:spPr>
      </p:pic>
      <p:sp>
        <p:nvSpPr>
          <p:cNvPr id="6" name="TextBox 5"/>
          <p:cNvSpPr txBox="1"/>
          <p:nvPr/>
        </p:nvSpPr>
        <p:spPr>
          <a:xfrm>
            <a:off x="5894140" y="6127526"/>
            <a:ext cx="3617511" cy="314683"/>
          </a:xfrm>
          <a:prstGeom prst="rect">
            <a:avLst/>
          </a:prstGeom>
          <a:noFill/>
        </p:spPr>
        <p:txBody>
          <a:bodyPr wrap="none" lIns="72000" tIns="72000" rIns="72000" bIns="72000" rtlCol="0">
            <a:spAutoFit/>
          </a:bodyPr>
          <a:lstStyle/>
          <a:p>
            <a:r>
              <a:rPr lang="en-US" sz="1100" dirty="0"/>
              <a:t>https://www.coalition-s.org/principles-and-implementation/</a:t>
            </a:r>
            <a:endParaRPr lang="en-US" sz="1100" dirty="0" smtClean="0"/>
          </a:p>
        </p:txBody>
      </p:sp>
      <p:sp>
        <p:nvSpPr>
          <p:cNvPr id="5" name="TextBox 4"/>
          <p:cNvSpPr txBox="1"/>
          <p:nvPr/>
        </p:nvSpPr>
        <p:spPr>
          <a:xfrm>
            <a:off x="801874" y="1613520"/>
            <a:ext cx="8986157" cy="2853840"/>
          </a:xfrm>
          <a:prstGeom prst="rect">
            <a:avLst/>
          </a:prstGeom>
          <a:noFill/>
        </p:spPr>
        <p:txBody>
          <a:bodyPr wrap="square" lIns="72000" tIns="72000" rIns="72000" bIns="72000" rtlCol="0">
            <a:spAutoFit/>
          </a:bodyPr>
          <a:lstStyle/>
          <a:p>
            <a:pPr marL="342900" indent="-342900">
              <a:buFont typeface="Arial" panose="020B0604020202020204" pitchFamily="34" charset="0"/>
              <a:buChar char="•"/>
            </a:pPr>
            <a:r>
              <a:rPr lang="es-CL" sz="2200" dirty="0" smtClean="0"/>
              <a:t>los autores conservan los derechos de autor (CC-BY)</a:t>
            </a:r>
          </a:p>
          <a:p>
            <a:pPr marL="342900" indent="-342900">
              <a:buFont typeface="Arial" panose="020B0604020202020204" pitchFamily="34" charset="0"/>
              <a:buChar char="•"/>
            </a:pPr>
            <a:r>
              <a:rPr lang="es-CL" sz="2200" dirty="0" smtClean="0"/>
              <a:t>es necesario todavía establecer los criterios que deben cumplir las revistas/plataformas/repositorios de OA</a:t>
            </a:r>
          </a:p>
          <a:p>
            <a:pPr marL="342900" indent="-342900">
              <a:buFont typeface="Arial" panose="020B0604020202020204" pitchFamily="34" charset="0"/>
              <a:buChar char="•"/>
            </a:pPr>
            <a:r>
              <a:rPr lang="es-CL" sz="2200" dirty="0" smtClean="0"/>
              <a:t>las </a:t>
            </a:r>
            <a:r>
              <a:rPr lang="es-CL" sz="2200" dirty="0" err="1" smtClean="0"/>
              <a:t>APCs</a:t>
            </a:r>
            <a:r>
              <a:rPr lang="es-CL" sz="2200" dirty="0" smtClean="0"/>
              <a:t> son cubiertas por los financiadores/institución</a:t>
            </a:r>
          </a:p>
          <a:p>
            <a:pPr marL="342900" indent="-342900">
              <a:buFont typeface="Arial" panose="020B0604020202020204" pitchFamily="34" charset="0"/>
              <a:buChar char="•"/>
            </a:pPr>
            <a:r>
              <a:rPr lang="es-CL" sz="2200" dirty="0" smtClean="0"/>
              <a:t>el costo de las </a:t>
            </a:r>
            <a:r>
              <a:rPr lang="es-CL" sz="2200" dirty="0" err="1" smtClean="0"/>
              <a:t>APCs</a:t>
            </a:r>
            <a:r>
              <a:rPr lang="es-CL" sz="2200" dirty="0" smtClean="0"/>
              <a:t> debe ser transparente</a:t>
            </a:r>
          </a:p>
          <a:p>
            <a:pPr marL="342900" indent="-342900">
              <a:buFont typeface="Arial" panose="020B0604020202020204" pitchFamily="34" charset="0"/>
              <a:buChar char="•"/>
            </a:pPr>
            <a:r>
              <a:rPr lang="es-CL" sz="2200" dirty="0" smtClean="0"/>
              <a:t>vías de transición hacia OA son aceptables desde que tengan un plazo claramente definido</a:t>
            </a:r>
          </a:p>
          <a:p>
            <a:pPr marL="342900" indent="-342900">
              <a:buFont typeface="Arial" panose="020B0604020202020204" pitchFamily="34" charset="0"/>
              <a:buChar char="•"/>
            </a:pPr>
            <a:r>
              <a:rPr lang="es-CL" sz="2200" dirty="0" smtClean="0"/>
              <a:t>fecha de inicio es enero 2021</a:t>
            </a:r>
          </a:p>
        </p:txBody>
      </p:sp>
    </p:spTree>
    <p:extLst>
      <p:ext uri="{BB962C8B-B14F-4D97-AF65-F5344CB8AC3E}">
        <p14:creationId xmlns:p14="http://schemas.microsoft.com/office/powerpoint/2010/main" val="2405533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fosteropenscience.eu/sites/default/files/images/OpenScienceBuildingBl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40" y="1218315"/>
            <a:ext cx="8008670" cy="4627506"/>
          </a:xfrm>
          <a:prstGeom prst="rect">
            <a:avLst/>
          </a:prstGeom>
          <a:noFill/>
          <a:extLst>
            <a:ext uri="{909E8E84-426E-40DD-AFC4-6F175D3DCCD1}">
              <a14:hiddenFill xmlns:a14="http://schemas.microsoft.com/office/drawing/2010/main">
                <a:solidFill>
                  <a:srgbClr val="FFFFFF"/>
                </a:solidFill>
              </a14:hiddenFill>
            </a:ext>
          </a:extLst>
        </p:spPr>
      </p:pic>
      <p:sp>
        <p:nvSpPr>
          <p:cNvPr id="21" name="Hexagon 20"/>
          <p:cNvSpPr/>
          <p:nvPr/>
        </p:nvSpPr>
        <p:spPr>
          <a:xfrm>
            <a:off x="928915" y="2307772"/>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2" name="Hexagon 21"/>
          <p:cNvSpPr/>
          <p:nvPr/>
        </p:nvSpPr>
        <p:spPr>
          <a:xfrm>
            <a:off x="2445659" y="1494081"/>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3" name="Hexagon 22"/>
          <p:cNvSpPr/>
          <p:nvPr/>
        </p:nvSpPr>
        <p:spPr>
          <a:xfrm>
            <a:off x="3983405" y="2336800"/>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4" name="Hexagon 23"/>
          <p:cNvSpPr/>
          <p:nvPr/>
        </p:nvSpPr>
        <p:spPr>
          <a:xfrm>
            <a:off x="5485633" y="150222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5" name="Hexagon 24"/>
          <p:cNvSpPr/>
          <p:nvPr/>
        </p:nvSpPr>
        <p:spPr>
          <a:xfrm>
            <a:off x="2445659" y="315685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6" name="Hexagon 25"/>
          <p:cNvSpPr/>
          <p:nvPr/>
        </p:nvSpPr>
        <p:spPr>
          <a:xfrm>
            <a:off x="7002375" y="2351314"/>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7" name="Hexagon 26"/>
          <p:cNvSpPr/>
          <p:nvPr/>
        </p:nvSpPr>
        <p:spPr>
          <a:xfrm>
            <a:off x="6987861" y="402045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585" y="6099402"/>
            <a:ext cx="838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625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743121"/>
            <a:ext cx="8239126" cy="370558"/>
          </a:xfrm>
        </p:spPr>
        <p:txBody>
          <a:bodyPr/>
          <a:lstStyle/>
          <a:p>
            <a:r>
              <a:rPr lang="es-CL" dirty="0" smtClean="0"/>
              <a:t>Redes de colaboración social</a:t>
            </a:r>
            <a:endParaRPr lang="es-CL" dirty="0"/>
          </a:p>
        </p:txBody>
      </p:sp>
      <p:pic>
        <p:nvPicPr>
          <p:cNvPr id="3" name="Picture 2"/>
          <p:cNvPicPr>
            <a:picLocks noChangeAspect="1"/>
          </p:cNvPicPr>
          <p:nvPr/>
        </p:nvPicPr>
        <p:blipFill>
          <a:blip r:embed="rId2"/>
          <a:stretch>
            <a:fillRect/>
          </a:stretch>
        </p:blipFill>
        <p:spPr>
          <a:xfrm>
            <a:off x="5944585" y="5139806"/>
            <a:ext cx="1595012" cy="868395"/>
          </a:xfrm>
          <a:prstGeom prst="rect">
            <a:avLst/>
          </a:prstGeom>
        </p:spPr>
      </p:pic>
      <p:pic>
        <p:nvPicPr>
          <p:cNvPr id="4" name="Picture 3"/>
          <p:cNvPicPr>
            <a:picLocks noChangeAspect="1"/>
          </p:cNvPicPr>
          <p:nvPr/>
        </p:nvPicPr>
        <p:blipFill>
          <a:blip r:embed="rId3"/>
          <a:stretch>
            <a:fillRect/>
          </a:stretch>
        </p:blipFill>
        <p:spPr>
          <a:xfrm>
            <a:off x="7931658" y="5023298"/>
            <a:ext cx="1105624" cy="1101412"/>
          </a:xfrm>
          <a:prstGeom prst="rect">
            <a:avLst/>
          </a:prstGeom>
        </p:spPr>
      </p:pic>
      <p:pic>
        <p:nvPicPr>
          <p:cNvPr id="5" name="Picture 4"/>
          <p:cNvPicPr>
            <a:picLocks noChangeAspect="1"/>
          </p:cNvPicPr>
          <p:nvPr/>
        </p:nvPicPr>
        <p:blipFill>
          <a:blip r:embed="rId4"/>
          <a:stretch>
            <a:fillRect/>
          </a:stretch>
        </p:blipFill>
        <p:spPr>
          <a:xfrm>
            <a:off x="3751657" y="5023298"/>
            <a:ext cx="1797788" cy="1101412"/>
          </a:xfrm>
          <a:prstGeom prst="rect">
            <a:avLst/>
          </a:prstGeom>
        </p:spPr>
      </p:pic>
      <p:sp>
        <p:nvSpPr>
          <p:cNvPr id="6" name="TextBox 5"/>
          <p:cNvSpPr txBox="1"/>
          <p:nvPr/>
        </p:nvSpPr>
        <p:spPr>
          <a:xfrm>
            <a:off x="825500" y="2053039"/>
            <a:ext cx="5996214" cy="1161069"/>
          </a:xfrm>
          <a:prstGeom prst="rect">
            <a:avLst/>
          </a:prstGeom>
          <a:noFill/>
        </p:spPr>
        <p:txBody>
          <a:bodyPr wrap="square" lIns="72000" tIns="72000" rIns="72000" bIns="72000" rtlCol="0">
            <a:spAutoFit/>
          </a:bodyPr>
          <a:lstStyle/>
          <a:p>
            <a:r>
              <a:rPr lang="es-CL" sz="2200" dirty="0" smtClean="0"/>
              <a:t>lugares de reunión en línea para los académicos que fomentan el debate, la colaboración y el intercambio de contenidos</a:t>
            </a:r>
          </a:p>
        </p:txBody>
      </p:sp>
      <p:sp>
        <p:nvSpPr>
          <p:cNvPr id="7" name="TextBox 6"/>
          <p:cNvSpPr txBox="1"/>
          <p:nvPr/>
        </p:nvSpPr>
        <p:spPr>
          <a:xfrm>
            <a:off x="825500" y="3446036"/>
            <a:ext cx="4899849" cy="483960"/>
          </a:xfrm>
          <a:prstGeom prst="rect">
            <a:avLst/>
          </a:prstGeom>
          <a:noFill/>
        </p:spPr>
        <p:txBody>
          <a:bodyPr wrap="none" lIns="72000" tIns="72000" rIns="72000" bIns="72000" rtlCol="0">
            <a:spAutoFit/>
          </a:bodyPr>
          <a:lstStyle/>
          <a:p>
            <a:r>
              <a:rPr lang="es-CL" sz="2200" dirty="0" smtClean="0"/>
              <a:t>mayor implicación de las casas editoriales</a:t>
            </a:r>
          </a:p>
        </p:txBody>
      </p:sp>
    </p:spTree>
    <p:extLst>
      <p:ext uri="{BB962C8B-B14F-4D97-AF65-F5344CB8AC3E}">
        <p14:creationId xmlns:p14="http://schemas.microsoft.com/office/powerpoint/2010/main" val="1864270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err="1" smtClean="0"/>
              <a:t>Muchísimas</a:t>
            </a:r>
            <a:r>
              <a:rPr lang="en-NZ" dirty="0" smtClean="0"/>
              <a:t> </a:t>
            </a:r>
            <a:r>
              <a:rPr lang="en-NZ" dirty="0" err="1" smtClean="0"/>
              <a:t>gracias</a:t>
            </a:r>
            <a:r>
              <a:rPr lang="en-NZ" dirty="0" smtClean="0"/>
              <a:t>!</a:t>
            </a:r>
            <a:endParaRPr lang="en-GB" dirty="0"/>
          </a:p>
        </p:txBody>
      </p:sp>
      <p:sp>
        <p:nvSpPr>
          <p:cNvPr id="6" name="Text Placeholder 5"/>
          <p:cNvSpPr>
            <a:spLocks noGrp="1"/>
          </p:cNvSpPr>
          <p:nvPr>
            <p:ph type="body" sz="quarter" idx="14"/>
          </p:nvPr>
        </p:nvSpPr>
        <p:spPr>
          <a:xfrm>
            <a:off x="825500" y="1412875"/>
            <a:ext cx="6215380" cy="1883593"/>
          </a:xfrm>
        </p:spPr>
        <p:txBody>
          <a:bodyPr/>
          <a:lstStyle/>
          <a:p>
            <a:r>
              <a:rPr lang="en-NZ" dirty="0" smtClean="0"/>
              <a:t>Mariana Biojone</a:t>
            </a:r>
          </a:p>
          <a:p>
            <a:r>
              <a:rPr lang="en-NZ" dirty="0" err="1" smtClean="0"/>
              <a:t>Directora</a:t>
            </a:r>
            <a:r>
              <a:rPr lang="en-NZ" dirty="0" smtClean="0"/>
              <a:t> de </a:t>
            </a:r>
            <a:r>
              <a:rPr lang="en-NZ" dirty="0" err="1" smtClean="0"/>
              <a:t>Desarrollo</a:t>
            </a:r>
            <a:r>
              <a:rPr lang="en-NZ" dirty="0" smtClean="0"/>
              <a:t> Editorial para </a:t>
            </a:r>
            <a:r>
              <a:rPr lang="en-NZ" dirty="0" err="1" smtClean="0"/>
              <a:t>América</a:t>
            </a:r>
            <a:r>
              <a:rPr lang="en-NZ" dirty="0" smtClean="0"/>
              <a:t> </a:t>
            </a:r>
            <a:r>
              <a:rPr lang="en-NZ" dirty="0" smtClean="0"/>
              <a:t>Latina</a:t>
            </a:r>
            <a:br>
              <a:rPr lang="en-NZ" dirty="0" smtClean="0"/>
            </a:br>
            <a:r>
              <a:rPr lang="en-NZ" dirty="0" smtClean="0"/>
              <a:t>Springer </a:t>
            </a:r>
            <a:r>
              <a:rPr lang="en-NZ" dirty="0" smtClean="0"/>
              <a:t>Nature, São Paulo</a:t>
            </a:r>
          </a:p>
          <a:p>
            <a:r>
              <a:rPr lang="en-NZ" dirty="0" smtClean="0"/>
              <a:t>mariana.biojone@springer.com</a:t>
            </a:r>
          </a:p>
        </p:txBody>
      </p:sp>
    </p:spTree>
    <p:custDataLst>
      <p:tags r:id="rId1"/>
    </p:custDataLst>
    <p:extLst>
      <p:ext uri="{BB962C8B-B14F-4D97-AF65-F5344CB8AC3E}">
        <p14:creationId xmlns:p14="http://schemas.microsoft.com/office/powerpoint/2010/main" val="2836288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Cambio acelerado del negocio</a:t>
            </a:r>
            <a:endParaRPr lang="es-CL" dirty="0"/>
          </a:p>
        </p:txBody>
      </p:sp>
      <p:sp>
        <p:nvSpPr>
          <p:cNvPr id="4" name="TextBox 3"/>
          <p:cNvSpPr txBox="1"/>
          <p:nvPr/>
        </p:nvSpPr>
        <p:spPr>
          <a:xfrm>
            <a:off x="825500" y="1727195"/>
            <a:ext cx="7866879" cy="1161069"/>
          </a:xfrm>
          <a:prstGeom prst="rect">
            <a:avLst/>
          </a:prstGeom>
          <a:noFill/>
        </p:spPr>
        <p:txBody>
          <a:bodyPr wrap="none" lIns="72000" tIns="72000" rIns="72000" bIns="72000" rtlCol="0">
            <a:spAutoFit/>
          </a:bodyPr>
          <a:lstStyle/>
          <a:p>
            <a:pPr marL="342900" indent="-342900">
              <a:buFont typeface="Arial" panose="020B0604020202020204" pitchFamily="34" charset="0"/>
              <a:buChar char="•"/>
            </a:pPr>
            <a:r>
              <a:rPr lang="es-CL" sz="2200" dirty="0" smtClean="0"/>
              <a:t>ventas de suscripciones impresas a bibliotecas individuales</a:t>
            </a:r>
          </a:p>
          <a:p>
            <a:pPr marL="342900" indent="-342900">
              <a:buFont typeface="Arial" panose="020B0604020202020204" pitchFamily="34" charset="0"/>
              <a:buChar char="•"/>
            </a:pPr>
            <a:r>
              <a:rPr lang="es-CL" sz="2200" dirty="0" smtClean="0"/>
              <a:t>ventas de suscripciones impresas + acceso en línea</a:t>
            </a:r>
          </a:p>
          <a:p>
            <a:pPr marL="342900" indent="-342900">
              <a:buFont typeface="Arial" panose="020B0604020202020204" pitchFamily="34" charset="0"/>
              <a:buChar char="•"/>
            </a:pPr>
            <a:r>
              <a:rPr lang="es-CL" sz="2200" dirty="0" smtClean="0"/>
              <a:t>negociación con/de consorcios / acuerdos de licencia / </a:t>
            </a:r>
            <a:r>
              <a:rPr lang="es-CL" sz="2200" dirty="0" err="1" smtClean="0"/>
              <a:t>big</a:t>
            </a:r>
            <a:r>
              <a:rPr lang="es-CL" sz="2200" dirty="0" smtClean="0"/>
              <a:t> </a:t>
            </a:r>
            <a:r>
              <a:rPr lang="es-CL" sz="2200" dirty="0" err="1" smtClean="0"/>
              <a:t>deal</a:t>
            </a:r>
            <a:endParaRPr lang="es-CL" sz="2200" dirty="0" smtClean="0"/>
          </a:p>
        </p:txBody>
      </p:sp>
      <p:sp>
        <p:nvSpPr>
          <p:cNvPr id="23" name="TextBox 22"/>
          <p:cNvSpPr txBox="1"/>
          <p:nvPr/>
        </p:nvSpPr>
        <p:spPr>
          <a:xfrm>
            <a:off x="1145194" y="4180593"/>
            <a:ext cx="3669448" cy="1838177"/>
          </a:xfrm>
          <a:prstGeom prst="rect">
            <a:avLst/>
          </a:prstGeom>
          <a:noFill/>
        </p:spPr>
        <p:txBody>
          <a:bodyPr wrap="none" lIns="72000" tIns="72000" rIns="72000" bIns="72000" rtlCol="0">
            <a:spAutoFit/>
          </a:bodyPr>
          <a:lstStyle/>
          <a:p>
            <a:r>
              <a:rPr lang="es-CL" sz="2200" b="1" dirty="0" smtClean="0"/>
              <a:t>Ofertas de licencia + ...</a:t>
            </a:r>
          </a:p>
          <a:p>
            <a:r>
              <a:rPr lang="es-CL" sz="2200" dirty="0"/>
              <a:t>s</a:t>
            </a:r>
            <a:r>
              <a:rPr lang="es-CL" sz="2200" dirty="0" smtClean="0"/>
              <a:t>ervicios de descubrimiento</a:t>
            </a:r>
          </a:p>
          <a:p>
            <a:r>
              <a:rPr lang="es-CL" sz="2200" dirty="0"/>
              <a:t>l</a:t>
            </a:r>
            <a:r>
              <a:rPr lang="es-CL" sz="2200" dirty="0" smtClean="0"/>
              <a:t>eer y publicar (RAP)</a:t>
            </a:r>
          </a:p>
          <a:p>
            <a:r>
              <a:rPr lang="es-CL" sz="2200" dirty="0" smtClean="0"/>
              <a:t>publicar y leer (PAR) </a:t>
            </a:r>
          </a:p>
          <a:p>
            <a:r>
              <a:rPr lang="es-CL" sz="2200" dirty="0"/>
              <a:t>a</a:t>
            </a:r>
            <a:r>
              <a:rPr lang="es-CL" sz="2200" dirty="0" smtClean="0"/>
              <a:t>cuerdos transformadores 	</a:t>
            </a:r>
          </a:p>
        </p:txBody>
      </p:sp>
      <p:sp>
        <p:nvSpPr>
          <p:cNvPr id="24" name="TextBox 23"/>
          <p:cNvSpPr txBox="1"/>
          <p:nvPr/>
        </p:nvSpPr>
        <p:spPr>
          <a:xfrm>
            <a:off x="825500" y="3297795"/>
            <a:ext cx="2154418" cy="483960"/>
          </a:xfrm>
          <a:prstGeom prst="rect">
            <a:avLst/>
          </a:prstGeom>
          <a:noFill/>
        </p:spPr>
        <p:txBody>
          <a:bodyPr wrap="none" lIns="72000" tIns="72000" rIns="72000" bIns="72000" rtlCol="0">
            <a:spAutoFit/>
          </a:bodyPr>
          <a:lstStyle/>
          <a:p>
            <a:pPr marL="342900" indent="-342900">
              <a:buFont typeface="Arial" panose="020B0604020202020204" pitchFamily="34" charset="0"/>
              <a:buChar char="•"/>
            </a:pPr>
            <a:r>
              <a:rPr lang="es-CL" sz="2200" dirty="0" smtClean="0"/>
              <a:t>acceso abierto</a:t>
            </a:r>
          </a:p>
        </p:txBody>
      </p:sp>
    </p:spTree>
    <p:extLst>
      <p:ext uri="{BB962C8B-B14F-4D97-AF65-F5344CB8AC3E}">
        <p14:creationId xmlns:p14="http://schemas.microsoft.com/office/powerpoint/2010/main" val="360226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L" dirty="0" smtClean="0"/>
              <a:t>Hacia una ciencia abierta</a:t>
            </a:r>
            <a:endParaRPr lang="es-CL"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85770"/>
            <a:ext cx="9906000" cy="502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846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825500" y="1959192"/>
            <a:ext cx="8239126" cy="1692771"/>
          </a:xfrm>
        </p:spPr>
        <p:txBody>
          <a:bodyPr/>
          <a:lstStyle/>
          <a:p>
            <a:r>
              <a:rPr lang="es-CL" sz="2200" b="0" dirty="0">
                <a:latin typeface="+mn-lt"/>
              </a:rPr>
              <a:t>l</a:t>
            </a:r>
            <a:r>
              <a:rPr lang="es-CL" sz="2200" b="0" dirty="0" smtClean="0">
                <a:latin typeface="+mn-lt"/>
              </a:rPr>
              <a:t>a </a:t>
            </a:r>
            <a:r>
              <a:rPr lang="es-CL" sz="2200" b="0" dirty="0">
                <a:latin typeface="+mn-lt"/>
              </a:rPr>
              <a:t>Ciencia Abierta es la práctica de la ciencia de tal manera que otros puedan colaborar y contribuir, donde los datos de la investigación, las notas de laboratorio y otros procesos de investigación están disponibles libremente, en términos que permiten la reutilización, redistribución y reproducción de la investigación y sus datos y métodos </a:t>
            </a:r>
            <a:r>
              <a:rPr lang="es-CL" sz="2200" b="0" dirty="0" smtClean="0">
                <a:latin typeface="+mn-lt"/>
              </a:rPr>
              <a:t>subyacentes</a:t>
            </a:r>
            <a:endParaRPr lang="es-CL" sz="2200" b="0" dirty="0">
              <a:latin typeface="+mn-lt"/>
            </a:endParaRPr>
          </a:p>
        </p:txBody>
      </p:sp>
      <p:sp>
        <p:nvSpPr>
          <p:cNvPr id="3" name="Title 2"/>
          <p:cNvSpPr>
            <a:spLocks noGrp="1"/>
          </p:cNvSpPr>
          <p:nvPr>
            <p:ph type="title"/>
          </p:nvPr>
        </p:nvSpPr>
        <p:spPr/>
        <p:txBody>
          <a:bodyPr/>
          <a:lstStyle/>
          <a:p>
            <a:r>
              <a:rPr lang="es-CL" dirty="0"/>
              <a:t>Definición de Ciencia </a:t>
            </a:r>
            <a:r>
              <a:rPr lang="es-CL" dirty="0" smtClean="0"/>
              <a:t>Abierta</a:t>
            </a:r>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585" y="6099402"/>
            <a:ext cx="838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904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fosteropenscience.eu/sites/default/files/images/OpenScienceBuildingBl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984" y="916951"/>
            <a:ext cx="6181725" cy="3571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7742" y="4813261"/>
            <a:ext cx="7740210" cy="1161069"/>
          </a:xfrm>
          <a:prstGeom prst="rect">
            <a:avLst/>
          </a:prstGeom>
          <a:noFill/>
        </p:spPr>
        <p:txBody>
          <a:bodyPr wrap="square" lIns="72000" tIns="72000" rIns="72000" bIns="72000" rtlCol="0">
            <a:spAutoFit/>
          </a:bodyPr>
          <a:lstStyle/>
          <a:p>
            <a:r>
              <a:rPr lang="es-CL" sz="2200" dirty="0"/>
              <a:t>c</a:t>
            </a:r>
            <a:r>
              <a:rPr lang="es-CL" sz="2200" dirty="0" smtClean="0"/>
              <a:t>iencia abierta es </a:t>
            </a:r>
            <a:r>
              <a:rPr lang="es-CL" sz="2200" dirty="0"/>
              <a:t>un término general para la ciencia transparente con fácil acceso a todos los productos desde el principio hasta el </a:t>
            </a:r>
            <a:r>
              <a:rPr lang="es-CL" sz="2200" dirty="0" smtClean="0"/>
              <a:t>final</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585" y="6099402"/>
            <a:ext cx="838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378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fosteropenscience.eu/sites/default/files/images/OpenScienceBuildingBl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40" y="1218315"/>
            <a:ext cx="8008670" cy="4627506"/>
          </a:xfrm>
          <a:prstGeom prst="rect">
            <a:avLst/>
          </a:prstGeom>
          <a:noFill/>
          <a:extLst>
            <a:ext uri="{909E8E84-426E-40DD-AFC4-6F175D3DCCD1}">
              <a14:hiddenFill xmlns:a14="http://schemas.microsoft.com/office/drawing/2010/main">
                <a:solidFill>
                  <a:srgbClr val="FFFFFF"/>
                </a:solidFill>
              </a14:hiddenFill>
            </a:ext>
          </a:extLst>
        </p:spPr>
      </p:pic>
      <p:sp>
        <p:nvSpPr>
          <p:cNvPr id="21" name="Hexagon 20"/>
          <p:cNvSpPr/>
          <p:nvPr/>
        </p:nvSpPr>
        <p:spPr>
          <a:xfrm>
            <a:off x="928915" y="2307772"/>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2" name="Hexagon 21"/>
          <p:cNvSpPr/>
          <p:nvPr/>
        </p:nvSpPr>
        <p:spPr>
          <a:xfrm>
            <a:off x="2445659" y="3113316"/>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3" name="Hexagon 22"/>
          <p:cNvSpPr/>
          <p:nvPr/>
        </p:nvSpPr>
        <p:spPr>
          <a:xfrm>
            <a:off x="3983405" y="2336800"/>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4" name="Hexagon 23"/>
          <p:cNvSpPr/>
          <p:nvPr/>
        </p:nvSpPr>
        <p:spPr>
          <a:xfrm>
            <a:off x="5485633" y="150222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5" name="Hexagon 24"/>
          <p:cNvSpPr/>
          <p:nvPr/>
        </p:nvSpPr>
        <p:spPr>
          <a:xfrm>
            <a:off x="5456605" y="3185886"/>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6" name="Hexagon 25"/>
          <p:cNvSpPr/>
          <p:nvPr/>
        </p:nvSpPr>
        <p:spPr>
          <a:xfrm>
            <a:off x="7002375" y="2351314"/>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sp>
        <p:nvSpPr>
          <p:cNvPr id="27" name="Hexagon 26"/>
          <p:cNvSpPr/>
          <p:nvPr/>
        </p:nvSpPr>
        <p:spPr>
          <a:xfrm>
            <a:off x="6987861" y="4020458"/>
            <a:ext cx="1915884" cy="1698172"/>
          </a:xfrm>
          <a:prstGeom prst="hexagon">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US" sz="1400" dirty="0" err="1" smtClean="0"/>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585" y="6099402"/>
            <a:ext cx="838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361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0" y="538163"/>
            <a:ext cx="8239126" cy="370558"/>
          </a:xfrm>
        </p:spPr>
        <p:txBody>
          <a:bodyPr/>
          <a:lstStyle/>
          <a:p>
            <a:r>
              <a:rPr lang="es-CL" dirty="0"/>
              <a:t>Acceso abierto a los datos de investigación</a:t>
            </a:r>
          </a:p>
        </p:txBody>
      </p:sp>
      <p:sp>
        <p:nvSpPr>
          <p:cNvPr id="4" name="Text Placeholder 6"/>
          <p:cNvSpPr txBox="1">
            <a:spLocks/>
          </p:cNvSpPr>
          <p:nvPr/>
        </p:nvSpPr>
        <p:spPr>
          <a:xfrm>
            <a:off x="814607" y="2725056"/>
            <a:ext cx="8227791" cy="2252101"/>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es-ES" sz="2200" b="0" dirty="0">
                <a:latin typeface="+mn-lt"/>
              </a:rPr>
              <a:t>l</a:t>
            </a:r>
            <a:r>
              <a:rPr lang="es-ES" sz="2200" b="0" dirty="0" smtClean="0">
                <a:latin typeface="+mn-lt"/>
              </a:rPr>
              <a:t>os datos subyacentes a los artículos de investigación deben estar disponibles para otros investigadores en el momento de su publicación </a:t>
            </a:r>
          </a:p>
          <a:p>
            <a:endParaRPr lang="en-US" sz="2200" b="0" dirty="0" smtClean="0">
              <a:latin typeface="+mn-lt"/>
            </a:endParaRPr>
          </a:p>
          <a:p>
            <a:r>
              <a:rPr lang="es-ES" sz="2200" b="0" dirty="0" smtClean="0">
                <a:latin typeface="+mn-lt"/>
              </a:rPr>
              <a:t>tan abierto como sea posible, tan cerrado como sea necesario</a:t>
            </a:r>
            <a:endParaRPr lang="en-US" sz="2200" b="0" dirty="0" smtClean="0">
              <a:latin typeface="+mn-lt"/>
            </a:endParaRPr>
          </a:p>
        </p:txBody>
      </p:sp>
      <p:sp>
        <p:nvSpPr>
          <p:cNvPr id="5" name="Title 4"/>
          <p:cNvSpPr txBox="1">
            <a:spLocks/>
          </p:cNvSpPr>
          <p:nvPr/>
        </p:nvSpPr>
        <p:spPr>
          <a:xfrm>
            <a:off x="814608" y="1292906"/>
            <a:ext cx="3233056" cy="912018"/>
          </a:xfrm>
          <a:prstGeom prst="rect">
            <a:avLst/>
          </a:prstGeom>
        </p:spPr>
        <p:txBody>
          <a:bodyPr vert="horz" lIns="0" tIns="0" rIns="0" bIns="0" rtlCol="0" anchor="t" anchorCtr="0">
            <a:noAutofit/>
          </a:bodyPr>
          <a:lstStyle>
            <a:lvl1pPr algn="l" defTabSz="872722" rtl="0" eaLnBrk="1" latinLnBrk="0" hangingPunct="1">
              <a:spcBef>
                <a:spcPct val="0"/>
              </a:spcBef>
              <a:buNone/>
              <a:defRPr sz="2600" b="1" kern="1200">
                <a:solidFill>
                  <a:srgbClr val="1A2D59"/>
                </a:solidFill>
                <a:latin typeface="+mj-lt"/>
                <a:ea typeface="+mj-ea"/>
                <a:cs typeface="+mj-cs"/>
              </a:defRPr>
            </a:lvl1pPr>
          </a:lstStyle>
          <a:p>
            <a:r>
              <a:rPr lang="en-GB" b="0" dirty="0" smtClean="0"/>
              <a:t>#Data sharing</a:t>
            </a:r>
            <a:br>
              <a:rPr lang="en-GB" b="0" dirty="0" smtClean="0"/>
            </a:br>
            <a:r>
              <a:rPr lang="en-GB" b="0" dirty="0" smtClean="0"/>
              <a:t>#Open data</a:t>
            </a:r>
            <a:endParaRPr lang="en-GB" b="0" dirty="0"/>
          </a:p>
        </p:txBody>
      </p:sp>
      <p:sp>
        <p:nvSpPr>
          <p:cNvPr id="6" name="Rectangle 5"/>
          <p:cNvSpPr/>
          <p:nvPr/>
        </p:nvSpPr>
        <p:spPr>
          <a:xfrm>
            <a:off x="829122" y="4863836"/>
            <a:ext cx="8227790" cy="830997"/>
          </a:xfrm>
          <a:prstGeom prst="rect">
            <a:avLst/>
          </a:prstGeom>
        </p:spPr>
        <p:txBody>
          <a:bodyPr wrap="square">
            <a:spAutoFit/>
          </a:bodyPr>
          <a:lstStyle/>
          <a:p>
            <a:r>
              <a:rPr lang="es-ES" sz="1600" dirty="0" smtClean="0">
                <a:solidFill>
                  <a:schemeClr val="bg1">
                    <a:lumMod val="50000"/>
                  </a:schemeClr>
                </a:solidFill>
              </a:rPr>
              <a:t>si </a:t>
            </a:r>
            <a:r>
              <a:rPr lang="es-ES" sz="1600" dirty="0">
                <a:solidFill>
                  <a:schemeClr val="bg1">
                    <a:lumMod val="50000"/>
                  </a:schemeClr>
                </a:solidFill>
              </a:rPr>
              <a:t>los datos incluyen información sensible y personal - por ejemplo, ensayos clínicos - entonces estos datos deben ser compartidos de manera que se proteja la confidencialidad de los participantes y se respeten los términos bajo los cuales consintieron en participar en el </a:t>
            </a:r>
            <a:r>
              <a:rPr lang="es-ES" sz="1600" dirty="0" smtClean="0">
                <a:solidFill>
                  <a:schemeClr val="bg1">
                    <a:lumMod val="50000"/>
                  </a:schemeClr>
                </a:solidFill>
              </a:rPr>
              <a:t>estudio</a:t>
            </a:r>
            <a:endParaRPr lang="en-US" sz="1600" dirty="0">
              <a:solidFill>
                <a:schemeClr val="bg1">
                  <a:lumMod val="50000"/>
                </a:schemeClr>
              </a:solidFill>
            </a:endParaRPr>
          </a:p>
        </p:txBody>
      </p:sp>
    </p:spTree>
    <p:extLst>
      <p:ext uri="{BB962C8B-B14F-4D97-AF65-F5344CB8AC3E}">
        <p14:creationId xmlns:p14="http://schemas.microsoft.com/office/powerpoint/2010/main" val="4202219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smtClean="0"/>
              <a:t>Why share research data?</a:t>
            </a:r>
            <a:endParaRPr lang="en-GB" dirty="0"/>
          </a:p>
        </p:txBody>
      </p:sp>
      <p:pic>
        <p:nvPicPr>
          <p:cNvPr id="17" name="Picture 16"/>
          <p:cNvPicPr>
            <a:picLocks noChangeAspect="1"/>
          </p:cNvPicPr>
          <p:nvPr/>
        </p:nvPicPr>
        <p:blipFill>
          <a:blip r:embed="rId3"/>
          <a:stretch>
            <a:fillRect/>
          </a:stretch>
        </p:blipFill>
        <p:spPr>
          <a:xfrm>
            <a:off x="0" y="1115961"/>
            <a:ext cx="9905999" cy="4757289"/>
          </a:xfrm>
          <a:prstGeom prst="rect">
            <a:avLst/>
          </a:prstGeom>
        </p:spPr>
      </p:pic>
    </p:spTree>
    <p:extLst>
      <p:ext uri="{BB962C8B-B14F-4D97-AF65-F5344CB8AC3E}">
        <p14:creationId xmlns:p14="http://schemas.microsoft.com/office/powerpoint/2010/main" val="33312129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2.xml><?xml version="1.0" encoding="utf-8"?>
<p:tagLst xmlns:a="http://schemas.openxmlformats.org/drawingml/2006/main" xmlns:r="http://schemas.openxmlformats.org/officeDocument/2006/relationships" xmlns:p="http://schemas.openxmlformats.org/presentationml/2006/main">
  <p:tag name="OFFISYNC_SLIDE_GUID" val="1dd38246-13cd-415a-b569-9749ef48cc75"/>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3.xml><?xml version="1.0" encoding="utf-8"?>
<p:tagLst xmlns:a="http://schemas.openxmlformats.org/drawingml/2006/main" xmlns:r="http://schemas.openxmlformats.org/officeDocument/2006/relationships" xmlns:p="http://schemas.openxmlformats.org/presentationml/2006/main">
  <p:tag name="OFFISYNC_SLIDE_GUID" val="05f19b7a-a598-46d8-be2b-16aaa42d39b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6.xml><?xml version="1.0" encoding="utf-8"?>
<p:tagLst xmlns:a="http://schemas.openxmlformats.org/drawingml/2006/main" xmlns:r="http://schemas.openxmlformats.org/officeDocument/2006/relationships" xmlns:p="http://schemas.openxmlformats.org/presentationml/2006/main">
  <p:tag name="OFFISYNC_SLIDE_GUID" val="b937174b-1bbc-4040-afaf-8965d4413560"/>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xml><?xml version="1.0" encoding="utf-8"?>
<p:tagLst xmlns:a="http://schemas.openxmlformats.org/drawingml/2006/main" xmlns:r="http://schemas.openxmlformats.org/officeDocument/2006/relationships" xmlns:p="http://schemas.openxmlformats.org/presentationml/2006/main">
  <p:tag name="OFFISYNC_SLIDE_GUID" val="e3e92ccc-57f2-4448-9f00-4ed4e80de9c0"/>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heme/theme1.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DB1830"/>
          </a:solid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DB183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24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BRG100002_Springer Nature Template_v16" id="{BEBA6289-D339-4286-9D04-0BDE4B4F46DE}" vid="{080EC3B8-4426-4BDD-94AB-37C4938968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BRG100002_Springer Nature Template_v17</Template>
  <TotalTime>2799</TotalTime>
  <Words>1168</Words>
  <Application>Microsoft Office PowerPoint</Application>
  <PresentationFormat>A4 Paper (210x297 mm)</PresentationFormat>
  <Paragraphs>122</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Springer Nature</vt:lpstr>
      <vt:lpstr>Situación actual de la  Ciencia Abierta</vt:lpstr>
      <vt:lpstr>La publicación científica hoy en día</vt:lpstr>
      <vt:lpstr>Cambio acelerado del negocio</vt:lpstr>
      <vt:lpstr>Hacia una ciencia abierta</vt:lpstr>
      <vt:lpstr>Definición de Ciencia Abierta</vt:lpstr>
      <vt:lpstr>PowerPoint Presentation</vt:lpstr>
      <vt:lpstr>PowerPoint Presentation</vt:lpstr>
      <vt:lpstr>Acceso abierto a los datos de investigación</vt:lpstr>
      <vt:lpstr>Why share research data?</vt:lpstr>
      <vt:lpstr>PowerPoint Presentation</vt:lpstr>
      <vt:lpstr>PowerPoint Presentation</vt:lpstr>
      <vt:lpstr>PowerPoint Presentation</vt:lpstr>
      <vt:lpstr>PowerPoint Presentation</vt:lpstr>
      <vt:lpstr>Revisión por pares abierta</vt:lpstr>
      <vt:lpstr>PowerPoint Presentation</vt:lpstr>
      <vt:lpstr>PowerPoint Presentation</vt:lpstr>
      <vt:lpstr>Beneficios del acceso abierto</vt:lpstr>
      <vt:lpstr>Trabajar para la promoción a nivel mundial</vt:lpstr>
      <vt:lpstr>Mapa mundial de las politicas de acceso abierto la financiación y las políticas de OA varían regionalmente, y también hay fragmentación dentro de las regiones  </vt:lpstr>
      <vt:lpstr>PowerPoint Presentation</vt:lpstr>
      <vt:lpstr>cOAlition S</vt:lpstr>
      <vt:lpstr>PowerPoint Presentation</vt:lpstr>
      <vt:lpstr>Redes de colaboración social</vt:lpstr>
      <vt:lpstr>Muchísimas 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Microsoft Office User</dc:creator>
  <cp:lastModifiedBy>Biojone Brandão, Mariana, Springer</cp:lastModifiedBy>
  <cp:revision>175</cp:revision>
  <cp:lastPrinted>2015-06-04T08:29:30Z</cp:lastPrinted>
  <dcterms:created xsi:type="dcterms:W3CDTF">2017-06-13T16:55:19Z</dcterms:created>
  <dcterms:modified xsi:type="dcterms:W3CDTF">2020-01-08T19:17:02Z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0d673023-5242-4d13-a9d7-ca41728b752d</vt:lpwstr>
  </property>
  <property fmtid="{D5CDD505-2E9C-101B-9397-08002B2CF9AE}" pid="3" name="Offisync_UpdateToken">
    <vt:lpwstr>6</vt:lpwstr>
  </property>
  <property fmtid="{D5CDD505-2E9C-101B-9397-08002B2CF9AE}" pid="4" name="Jive_LatestUserAccountName">
    <vt:lpwstr>jacco.flipsen@springer.com</vt:lpwstr>
  </property>
  <property fmtid="{D5CDD505-2E9C-101B-9397-08002B2CF9AE}" pid="5" name="Offisync_UniqueId">
    <vt:lpwstr>57216</vt:lpwstr>
  </property>
  <property fmtid="{D5CDD505-2E9C-101B-9397-08002B2CF9AE}" pid="6" name="Offisync_ProviderInitializationData">
    <vt:lpwstr>https://hive.springernature.com</vt:lpwstr>
  </property>
  <property fmtid="{D5CDD505-2E9C-101B-9397-08002B2CF9AE}" pid="7" name="Jive_VersionGuid">
    <vt:lpwstr>6412e5ae87494142a937ccc7fe0b04fa</vt:lpwstr>
  </property>
  <property fmtid="{D5CDD505-2E9C-101B-9397-08002B2CF9AE}" pid="8" name="Jive_PrevVersionNumber">
    <vt:lpwstr/>
  </property>
  <property fmtid="{D5CDD505-2E9C-101B-9397-08002B2CF9AE}" pid="9" name="Jive_VersionGuid_v2.5">
    <vt:lpwstr/>
  </property>
  <property fmtid="{D5CDD505-2E9C-101B-9397-08002B2CF9AE}" pid="10" name="Jive_LatestFileFullName">
    <vt:lpwstr/>
  </property>
  <property fmtid="{D5CDD505-2E9C-101B-9397-08002B2CF9AE}" pid="11" name="Jive_ModifiedButNotPublished">
    <vt:lpwstr>True</vt:lpwstr>
  </property>
</Properties>
</file>