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 id="2147483674" r:id="rId3"/>
    <p:sldMasterId id="2147483675" r:id="rId4"/>
  </p:sldMasterIdLst>
  <p:notesMasterIdLst>
    <p:notesMasterId r:id="rId36"/>
  </p:notesMasterIdLst>
  <p:sldIdLst>
    <p:sldId id="256" r:id="rId5"/>
    <p:sldId id="257" r:id="rId6"/>
    <p:sldId id="258" r:id="rId7"/>
    <p:sldId id="259" r:id="rId8"/>
    <p:sldId id="265" r:id="rId9"/>
    <p:sldId id="266" r:id="rId10"/>
    <p:sldId id="267" r:id="rId11"/>
    <p:sldId id="268" r:id="rId12"/>
    <p:sldId id="260" r:id="rId13"/>
    <p:sldId id="261" r:id="rId14"/>
    <p:sldId id="264" r:id="rId15"/>
    <p:sldId id="262" r:id="rId16"/>
    <p:sldId id="263" r:id="rId17"/>
    <p:sldId id="269" r:id="rId18"/>
    <p:sldId id="270" r:id="rId19"/>
    <p:sldId id="271" r:id="rId20"/>
    <p:sldId id="272" r:id="rId21"/>
    <p:sldId id="273" r:id="rId22"/>
    <p:sldId id="274" r:id="rId23"/>
    <p:sldId id="275" r:id="rId24"/>
    <p:sldId id="276" r:id="rId25"/>
    <p:sldId id="278" r:id="rId26"/>
    <p:sldId id="279" r:id="rId27"/>
    <p:sldId id="280" r:id="rId28"/>
    <p:sldId id="281" r:id="rId29"/>
    <p:sldId id="282" r:id="rId30"/>
    <p:sldId id="283" r:id="rId31"/>
    <p:sldId id="284" r:id="rId32"/>
    <p:sldId id="288" r:id="rId33"/>
    <p:sldId id="285" r:id="rId34"/>
    <p:sldId id="289" r:id="rId35"/>
  </p:sldIdLst>
  <p:sldSz cx="9144000" cy="6858000" type="screen4x3"/>
  <p:notesSz cx="6858000" cy="9144000"/>
  <p:embeddedFontLst>
    <p:embeddedFont>
      <p:font typeface="Calibri" panose="020F0502020204030204" pitchFamily="34" charset="0"/>
      <p:regular r:id="rId37"/>
      <p:bold r:id="rId38"/>
      <p:italic r:id="rId39"/>
      <p:boldItalic r:id="rId40"/>
    </p:embeddedFont>
    <p:embeddedFont>
      <p:font typeface="Roboto" panose="020B0604020202020204" charset="0"/>
      <p:regular r:id="rId41"/>
      <p:bold r:id="rId42"/>
      <p:italic r:id="rId43"/>
      <p:boldItalic r:id="rId44"/>
    </p:embeddedFont>
    <p:embeddedFont>
      <p:font typeface="Verdana" panose="020B060403050404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498"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4.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799"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3"/>
            <a:ext cx="2971799" cy="457200"/>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1"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3"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4"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5"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6"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7"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8"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ncbi.nlm.nih.gov/pubmed/2441164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29" name="Google Shape;129;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r>
              <a:rPr lang="es-ES"/>
              <a:t> </a:t>
            </a:r>
            <a:endParaRPr sz="1200" b="0" i="0" u="none" strike="noStrike" cap="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1200"/>
              </a:spcBef>
              <a:spcAft>
                <a:spcPts val="0"/>
              </a:spcAft>
              <a:buNone/>
            </a:pPr>
            <a:r>
              <a:rPr lang="es-ES" sz="1100" b="1">
                <a:solidFill>
                  <a:srgbClr val="000000"/>
                </a:solidFill>
              </a:rPr>
              <a:t>Algunas de estas barreras aparecen porque la investigación no se llevó a cabo de manera apropiada - ya sea porque el autor hace las preguntas equivocadas para empezar</a:t>
            </a:r>
            <a:endParaRPr sz="1100" b="1">
              <a:solidFill>
                <a:srgbClr val="000000"/>
              </a:solidFill>
            </a:endParaRPr>
          </a:p>
          <a:p>
            <a:pPr marL="0" lvl="0" indent="0" algn="ctr" rtl="0">
              <a:lnSpc>
                <a:spcPct val="115000"/>
              </a:lnSpc>
              <a:spcBef>
                <a:spcPts val="1200"/>
              </a:spcBef>
              <a:spcAft>
                <a:spcPts val="0"/>
              </a:spcAft>
              <a:buNone/>
            </a:pPr>
            <a:r>
              <a:rPr lang="es-ES" sz="1100" b="1">
                <a:solidFill>
                  <a:srgbClr val="000000"/>
                </a:solidFill>
              </a:rPr>
              <a:t>Está mal diseñado - no sigue los pasos correctos o interpreta demasiado los resultados</a:t>
            </a:r>
            <a:endParaRPr sz="1100" b="1">
              <a:solidFill>
                <a:srgbClr val="000000"/>
              </a:solidFill>
            </a:endParaRPr>
          </a:p>
          <a:p>
            <a:pPr marL="0" lvl="0" indent="0" algn="l" rtl="0">
              <a:spcBef>
                <a:spcPts val="1200"/>
              </a:spcBef>
              <a:spcAft>
                <a:spcPts val="0"/>
              </a:spcAft>
              <a:buClr>
                <a:schemeClr val="dk1"/>
              </a:buClr>
              <a:buSzPts val="1200"/>
              <a:buFont typeface="Arial"/>
              <a:buNone/>
            </a:pPr>
            <a:r>
              <a:rPr lang="es-ES"/>
              <a:t>¿Sabías que el 85% de la investigación biomédica se desperdicia? </a:t>
            </a:r>
            <a:endParaRPr/>
          </a:p>
          <a:p>
            <a:pPr marL="0" lvl="0" indent="0" algn="l" rtl="0">
              <a:spcBef>
                <a:spcPts val="0"/>
              </a:spcBef>
              <a:spcAft>
                <a:spcPts val="0"/>
              </a:spcAft>
              <a:buClr>
                <a:srgbClr val="000000"/>
              </a:buClr>
              <a:buFont typeface="Arial"/>
              <a:buNone/>
            </a:pPr>
            <a:r>
              <a:rPr lang="es-ES"/>
              <a:t>Según un artículo publicado por la revista The Lancet en 2014, el 85 por ciento de la investigación científica se desperdicia. Se rumorea que hace unos años, un editor de BMJ y UCSF estaban comentando....seguramente eso no puede seguir siendo cierto.  Lo pucieron a prueba y Adivina qué....el porcentaje ahora es aun más alto. </a:t>
            </a:r>
            <a:endParaRPr/>
          </a:p>
          <a:p>
            <a:pPr marL="0" lvl="0" indent="0" algn="l" rtl="0">
              <a:spcBef>
                <a:spcPts val="0"/>
              </a:spcBef>
              <a:spcAft>
                <a:spcPts val="0"/>
              </a:spcAft>
              <a:buClr>
                <a:srgbClr val="000000"/>
              </a:buClr>
              <a:buFont typeface="Arial"/>
              <a:buNone/>
            </a:pPr>
            <a:endParaRPr/>
          </a:p>
          <a:p>
            <a:pPr marL="0" lvl="0" indent="0" algn="l" rtl="0">
              <a:spcBef>
                <a:spcPts val="0"/>
              </a:spcBef>
              <a:spcAft>
                <a:spcPts val="0"/>
              </a:spcAft>
              <a:buClr>
                <a:srgbClr val="000000"/>
              </a:buClr>
              <a:buFont typeface="Arial"/>
              <a:buNone/>
            </a:pPr>
            <a:r>
              <a:rPr lang="es-ES"/>
              <a:t>¿Cómo podemos contribuir a un mundo más saludable y equipar a los profesionales de salud para que sean medicina para el cambio si no nos centramos en cambiar esto? Así que BMJ quería hacer algo al respecto. Empezamos con dos iniciativas que discutiremos en breve. Una de ellas es el acceso abierto y la otra es equipar a las personas para que se publiquen, de modo que se evite el despilfarro de la investigación.</a:t>
            </a:r>
            <a:endParaRPr/>
          </a:p>
          <a:p>
            <a:pPr marL="0" lvl="0" indent="0" algn="l" rtl="0">
              <a:spcBef>
                <a:spcPts val="0"/>
              </a:spcBef>
              <a:spcAft>
                <a:spcPts val="0"/>
              </a:spcAft>
              <a:buClr>
                <a:srgbClr val="000000"/>
              </a:buClr>
              <a:buFont typeface="Arial"/>
              <a:buNone/>
            </a:pPr>
            <a:endParaRPr/>
          </a:p>
          <a:p>
            <a:pPr marL="0" lvl="0" indent="0" algn="l" rtl="0">
              <a:spcBef>
                <a:spcPts val="0"/>
              </a:spcBef>
              <a:spcAft>
                <a:spcPts val="0"/>
              </a:spcAft>
              <a:buClr>
                <a:srgbClr val="000000"/>
              </a:buClr>
              <a:buFont typeface="Arial"/>
              <a:buNone/>
            </a:pPr>
            <a:r>
              <a:rPr lang="es-ES">
                <a:solidFill>
                  <a:srgbClr val="333333"/>
                </a:solidFill>
                <a:highlight>
                  <a:srgbClr val="FFFFFF"/>
                </a:highlight>
              </a:rPr>
              <a:t>Publication is one necessary, but insufficient, step in avoiding research waste. Published reports of research must also be sufficiently clear, complete, and accurate for others to interpret, use, or replicate the research correctly. But again, at least 50% of published reports do not meet these requirements [</a:t>
            </a:r>
            <a:r>
              <a:rPr lang="es-ES">
                <a:solidFill>
                  <a:srgbClr val="2A6EBB"/>
                </a:solidFill>
                <a:highlight>
                  <a:srgbClr val="FFFFFF"/>
                </a:highlight>
                <a:uFill>
                  <a:noFill/>
                </a:uFill>
                <a:hlinkClick r:id="rId3"/>
              </a:rPr>
              <a:t>Glasziou, 2014</a:t>
            </a:r>
            <a:r>
              <a:rPr lang="es-ES">
                <a:solidFill>
                  <a:srgbClr val="333333"/>
                </a:solidFill>
                <a:highlight>
                  <a:srgbClr val="FFFFFF"/>
                </a:highlight>
              </a:rPr>
              <a:t>]. Measured endpoints are often not reported, methods and analysis poorly explained, and interventions insufficiently described for others—researchers, health professionals and patients—to use. All these problems are avoidable, and hence represent a further “waste.”</a:t>
            </a:r>
            <a:endParaRPr/>
          </a:p>
          <a:p>
            <a:pPr marL="0" lvl="0" indent="0" algn="l" rtl="0">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es-ES" sz="1200"/>
              <a:t>Las instituciones y sus investigadores están bajo presión de publicar sus estudios en revistas internacionales y en las primeras etapas de su carrera, los investigadores no tienen las herramientas necesarias para lograrlo. </a:t>
            </a:r>
            <a:endParaRPr/>
          </a:p>
          <a:p>
            <a:pPr marL="0" lvl="0" indent="0" algn="l" rtl="0">
              <a:spcBef>
                <a:spcPts val="0"/>
              </a:spcBef>
              <a:spcAft>
                <a:spcPts val="0"/>
              </a:spcAft>
              <a:buNone/>
            </a:pPr>
            <a:r>
              <a:rPr lang="es-ES" sz="1200">
                <a:solidFill>
                  <a:schemeClr val="dk1"/>
                </a:solidFill>
                <a:latin typeface="Arial"/>
                <a:ea typeface="Arial"/>
                <a:cs typeface="Arial"/>
                <a:sym typeface="Arial"/>
              </a:rPr>
              <a:t>So let’s talk a little bit about the article I reference.  85% is almost all of the work out there.  </a:t>
            </a:r>
            <a:endParaRPr/>
          </a:p>
          <a:p>
            <a:pPr marL="0" lvl="0" indent="0" algn="l" rtl="0">
              <a:spcBef>
                <a:spcPts val="0"/>
              </a:spcBef>
              <a:spcAft>
                <a:spcPts val="0"/>
              </a:spcAft>
              <a:buNone/>
            </a:pPr>
            <a:r>
              <a:rPr lang="es-ES" sz="1200">
                <a:solidFill>
                  <a:schemeClr val="dk1"/>
                </a:solidFill>
                <a:latin typeface="Arial"/>
                <a:ea typeface="Arial"/>
                <a:cs typeface="Arial"/>
                <a:sym typeface="Arial"/>
              </a:rPr>
              <a:t>According to the article there are 3 reasons research is wasted:</a:t>
            </a:r>
            <a:endParaRPr/>
          </a:p>
          <a:p>
            <a:pPr marL="0" lvl="0" indent="0" algn="l" rtl="0">
              <a:spcBef>
                <a:spcPts val="0"/>
              </a:spcBef>
              <a:spcAft>
                <a:spcPts val="0"/>
              </a:spcAft>
              <a:buNone/>
            </a:pPr>
            <a:r>
              <a:rPr lang="es-ES" sz="1200">
                <a:solidFill>
                  <a:schemeClr val="dk1"/>
                </a:solidFill>
                <a:latin typeface="Arial"/>
                <a:ea typeface="Arial"/>
                <a:cs typeface="Arial"/>
                <a:sym typeface="Arial"/>
              </a:rPr>
              <a:t>Usually because the investigation wasn’t conducted appropriately—either because the research asks the wrong questions to begin with or because the author didn’t </a:t>
            </a:r>
            <a:endParaRPr/>
          </a:p>
          <a:p>
            <a:pPr marL="0" lvl="0" indent="0" algn="l" rtl="0">
              <a:spcBef>
                <a:spcPts val="0"/>
              </a:spcBef>
              <a:spcAft>
                <a:spcPts val="0"/>
              </a:spcAft>
              <a:buNone/>
            </a:pPr>
            <a:r>
              <a:rPr lang="es-ES" sz="1200">
                <a:solidFill>
                  <a:schemeClr val="dk1"/>
                </a:solidFill>
                <a:latin typeface="Arial"/>
                <a:ea typeface="Arial"/>
                <a:cs typeface="Arial"/>
                <a:sym typeface="Arial"/>
              </a:rPr>
              <a:t>Is poorly designed –doesn’t follow right steps or over interprets results</a:t>
            </a:r>
            <a:endParaRPr/>
          </a:p>
          <a:p>
            <a:pPr marL="0" lvl="0" indent="0" algn="l" rtl="0">
              <a:spcBef>
                <a:spcPts val="0"/>
              </a:spcBef>
              <a:spcAft>
                <a:spcPts val="0"/>
              </a:spcAft>
              <a:buNone/>
            </a:pPr>
            <a:r>
              <a:rPr lang="es-ES" sz="1200">
                <a:solidFill>
                  <a:schemeClr val="dk1"/>
                </a:solidFill>
                <a:latin typeface="Arial"/>
                <a:ea typeface="Arial"/>
                <a:cs typeface="Arial"/>
                <a:sym typeface="Arial"/>
              </a:rPr>
              <a:t>Never gets published or is poorly reported.</a:t>
            </a:r>
            <a:endParaRPr/>
          </a:p>
          <a:p>
            <a:pPr marL="0" lvl="0" indent="0" algn="l" rtl="0">
              <a:lnSpc>
                <a:spcPct val="115000"/>
              </a:lnSpc>
              <a:spcBef>
                <a:spcPts val="0"/>
              </a:spcBef>
              <a:spcAft>
                <a:spcPts val="0"/>
              </a:spcAft>
              <a:buClr>
                <a:schemeClr val="dk1"/>
              </a:buClr>
              <a:buSzPts val="1800"/>
              <a:buFont typeface="Arial"/>
              <a:buNone/>
            </a:pPr>
            <a:endParaRPr sz="1800"/>
          </a:p>
        </p:txBody>
      </p:sp>
      <p:sp>
        <p:nvSpPr>
          <p:cNvPr id="178" name="Google Shape;178;p6: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50"/>
              <a:buFont typeface="Arial"/>
              <a:buNone/>
            </a:pPr>
            <a:r>
              <a:rPr lang="es-ES"/>
              <a: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6cf101d6fd_0_1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6cf101d6fd_0_1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800"/>
              <a:buFont typeface="Arial"/>
              <a:buNone/>
            </a:pPr>
            <a:endParaRPr sz="1800"/>
          </a:p>
        </p:txBody>
      </p:sp>
      <p:sp>
        <p:nvSpPr>
          <p:cNvPr id="238" name="Google Shape;238;g6cf101d6fd_0_180: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50"/>
              <a:buFont typeface="Arial"/>
              <a:buNone/>
            </a:pPr>
            <a:r>
              <a:rPr lang="es-ES"/>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2800"/>
              <a:buFont typeface="Arial"/>
              <a:buNone/>
            </a:pPr>
            <a:endParaRPr dirty="0"/>
          </a:p>
        </p:txBody>
      </p:sp>
      <p:sp>
        <p:nvSpPr>
          <p:cNvPr id="188" name="Google Shape;188;p4:notes"/>
          <p:cNvSpPr txBox="1">
            <a:spLocks noGrp="1"/>
          </p:cNvSpPr>
          <p:nvPr>
            <p:ph type="sldNum" idx="12"/>
          </p:nvPr>
        </p:nvSpPr>
        <p:spPr>
          <a:xfrm>
            <a:off x="3884612" y="8685213"/>
            <a:ext cx="2971799" cy="457200"/>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0"/>
              </a:spcBef>
              <a:spcAft>
                <a:spcPts val="0"/>
              </a:spcAft>
              <a:buClr>
                <a:srgbClr val="000000"/>
              </a:buClr>
              <a:buSzPts val="1200"/>
              <a:buFont typeface="Arial"/>
              <a:buNone/>
            </a:pPr>
            <a:endParaRPr sz="1200" b="0" i="0" u="none" strike="noStrike" cap="none"/>
          </a:p>
          <a:p>
            <a:pPr marL="0" marR="0" lvl="1" indent="0" algn="l" rtl="0">
              <a:lnSpc>
                <a:spcPct val="100000"/>
              </a:lnSpc>
              <a:spcBef>
                <a:spcPts val="0"/>
              </a:spcBef>
              <a:spcAft>
                <a:spcPts val="0"/>
              </a:spcAft>
              <a:buClr>
                <a:srgbClr val="000000"/>
              </a:buClr>
              <a:buSzPts val="1400"/>
              <a:buFont typeface="Arial"/>
              <a:buNone/>
            </a:pPr>
            <a:endParaRPr/>
          </a:p>
          <a:p>
            <a:pPr marL="0" marR="0" lvl="2" indent="0" algn="l" rtl="0">
              <a:lnSpc>
                <a:spcPct val="100000"/>
              </a:lnSpc>
              <a:spcBef>
                <a:spcPts val="0"/>
              </a:spcBef>
              <a:spcAft>
                <a:spcPts val="0"/>
              </a:spcAft>
              <a:buClr>
                <a:srgbClr val="000000"/>
              </a:buClr>
              <a:buSzPts val="1400"/>
              <a:buFont typeface="Arial"/>
              <a:buNone/>
            </a:pPr>
            <a:endParaRPr/>
          </a:p>
          <a:p>
            <a:pPr marL="0" marR="0" lvl="3" indent="0" algn="l" rtl="0">
              <a:lnSpc>
                <a:spcPct val="100000"/>
              </a:lnSpc>
              <a:spcBef>
                <a:spcPts val="0"/>
              </a:spcBef>
              <a:spcAft>
                <a:spcPts val="0"/>
              </a:spcAft>
              <a:buClr>
                <a:srgbClr val="000000"/>
              </a:buClr>
              <a:buSzPts val="1400"/>
              <a:buFont typeface="Arial"/>
              <a:buNone/>
            </a:pPr>
            <a:endParaRPr/>
          </a:p>
          <a:p>
            <a:pPr marL="0" marR="0" lvl="4" indent="0" algn="l" rtl="0">
              <a:lnSpc>
                <a:spcPct val="100000"/>
              </a:lnSpc>
              <a:spcBef>
                <a:spcPts val="0"/>
              </a:spcBef>
              <a:spcAft>
                <a:spcPts val="0"/>
              </a:spcAft>
              <a:buClr>
                <a:srgbClr val="000000"/>
              </a:buClr>
              <a:buSzPts val="1400"/>
              <a:buFont typeface="Arial"/>
              <a:buNone/>
            </a:pPr>
            <a:endParaRPr/>
          </a:p>
          <a:p>
            <a:pPr marL="0" marR="0" lvl="5" indent="0" algn="l" rtl="0">
              <a:lnSpc>
                <a:spcPct val="100000"/>
              </a:lnSpc>
              <a:spcBef>
                <a:spcPts val="0"/>
              </a:spcBef>
              <a:spcAft>
                <a:spcPts val="0"/>
              </a:spcAft>
              <a:buClr>
                <a:srgbClr val="000000"/>
              </a:buClr>
              <a:buSzPts val="1400"/>
              <a:buFont typeface="Arial"/>
              <a:buNone/>
            </a:pPr>
            <a:endParaRPr/>
          </a:p>
          <a:p>
            <a:pPr marL="0" marR="0" lvl="6" indent="0" algn="l" rtl="0">
              <a:lnSpc>
                <a:spcPct val="100000"/>
              </a:lnSpc>
              <a:spcBef>
                <a:spcPts val="0"/>
              </a:spcBef>
              <a:spcAft>
                <a:spcPts val="0"/>
              </a:spcAft>
              <a:buClr>
                <a:srgbClr val="000000"/>
              </a:buClr>
              <a:buSzPts val="1400"/>
              <a:buFont typeface="Arial"/>
              <a:buNone/>
            </a:pPr>
            <a:endParaRPr/>
          </a:p>
          <a:p>
            <a:pPr marL="0" marR="0" lvl="7" indent="0" algn="l" rtl="0">
              <a:lnSpc>
                <a:spcPct val="100000"/>
              </a:lnSpc>
              <a:spcBef>
                <a:spcPts val="0"/>
              </a:spcBef>
              <a:spcAft>
                <a:spcPts val="0"/>
              </a:spcAft>
              <a:buClr>
                <a:srgbClr val="000000"/>
              </a:buClr>
              <a:buSzPts val="1400"/>
              <a:buFont typeface="Arial"/>
              <a:buNone/>
            </a:pPr>
            <a:endParaRPr/>
          </a:p>
          <a:p>
            <a:pPr marL="0" marR="0" lvl="8"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6cecfca07e_0_5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g6cecfca07e_0_5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800"/>
              <a:buFont typeface="Arial"/>
              <a:buNone/>
            </a:pPr>
            <a:endParaRPr sz="1800" dirty="0"/>
          </a:p>
        </p:txBody>
      </p:sp>
      <p:sp>
        <p:nvSpPr>
          <p:cNvPr id="230" name="Google Shape;230;g6cecfca07e_0_548: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50"/>
              <a:buFont typeface="Arial"/>
              <a:buNone/>
            </a:pPr>
            <a:r>
              <a:rPr lang="es-ES"/>
              <a: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6cf101d6fd_1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286" name="Google Shape;286;g6cf101d6fd_1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7:notes"/>
          <p:cNvSpPr txBox="1">
            <a:spLocks noGrp="1"/>
          </p:cNvSpPr>
          <p:nvPr>
            <p:ph type="sldNum" idx="12"/>
          </p:nvPr>
        </p:nvSpPr>
        <p:spPr>
          <a:xfrm>
            <a:off x="3884612" y="8685213"/>
            <a:ext cx="2971799" cy="457200"/>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0"/>
              </a:spcBef>
              <a:spcAft>
                <a:spcPts val="0"/>
              </a:spcAft>
              <a:buClr>
                <a:srgbClr val="000000"/>
              </a:buClr>
              <a:buSzPts val="1200"/>
              <a:buFont typeface="Arial"/>
              <a:buNone/>
            </a:pPr>
            <a:endParaRPr sz="1200" b="0" i="0" u="none" strike="noStrike" cap="none"/>
          </a:p>
          <a:p>
            <a:pPr marL="0" marR="0" lvl="1" indent="0" algn="l" rtl="0">
              <a:lnSpc>
                <a:spcPct val="100000"/>
              </a:lnSpc>
              <a:spcBef>
                <a:spcPts val="0"/>
              </a:spcBef>
              <a:spcAft>
                <a:spcPts val="0"/>
              </a:spcAft>
              <a:buClr>
                <a:srgbClr val="000000"/>
              </a:buClr>
              <a:buSzPts val="1400"/>
              <a:buFont typeface="Arial"/>
              <a:buNone/>
            </a:pPr>
            <a:endParaRPr/>
          </a:p>
          <a:p>
            <a:pPr marL="0" marR="0" lvl="2" indent="0" algn="l" rtl="0">
              <a:lnSpc>
                <a:spcPct val="100000"/>
              </a:lnSpc>
              <a:spcBef>
                <a:spcPts val="0"/>
              </a:spcBef>
              <a:spcAft>
                <a:spcPts val="0"/>
              </a:spcAft>
              <a:buClr>
                <a:srgbClr val="000000"/>
              </a:buClr>
              <a:buSzPts val="1400"/>
              <a:buFont typeface="Arial"/>
              <a:buNone/>
            </a:pPr>
            <a:endParaRPr/>
          </a:p>
          <a:p>
            <a:pPr marL="0" marR="0" lvl="3" indent="0" algn="l" rtl="0">
              <a:lnSpc>
                <a:spcPct val="100000"/>
              </a:lnSpc>
              <a:spcBef>
                <a:spcPts val="0"/>
              </a:spcBef>
              <a:spcAft>
                <a:spcPts val="0"/>
              </a:spcAft>
              <a:buClr>
                <a:srgbClr val="000000"/>
              </a:buClr>
              <a:buSzPts val="1400"/>
              <a:buFont typeface="Arial"/>
              <a:buNone/>
            </a:pPr>
            <a:endParaRPr/>
          </a:p>
          <a:p>
            <a:pPr marL="0" marR="0" lvl="4" indent="0" algn="l" rtl="0">
              <a:lnSpc>
                <a:spcPct val="100000"/>
              </a:lnSpc>
              <a:spcBef>
                <a:spcPts val="0"/>
              </a:spcBef>
              <a:spcAft>
                <a:spcPts val="0"/>
              </a:spcAft>
              <a:buClr>
                <a:srgbClr val="000000"/>
              </a:buClr>
              <a:buSzPts val="1400"/>
              <a:buFont typeface="Arial"/>
              <a:buNone/>
            </a:pPr>
            <a:endParaRPr/>
          </a:p>
          <a:p>
            <a:pPr marL="0" marR="0" lvl="5" indent="0" algn="l" rtl="0">
              <a:lnSpc>
                <a:spcPct val="100000"/>
              </a:lnSpc>
              <a:spcBef>
                <a:spcPts val="0"/>
              </a:spcBef>
              <a:spcAft>
                <a:spcPts val="0"/>
              </a:spcAft>
              <a:buClr>
                <a:srgbClr val="000000"/>
              </a:buClr>
              <a:buSzPts val="1400"/>
              <a:buFont typeface="Arial"/>
              <a:buNone/>
            </a:pPr>
            <a:endParaRPr/>
          </a:p>
          <a:p>
            <a:pPr marL="0" marR="0" lvl="6" indent="0" algn="l" rtl="0">
              <a:lnSpc>
                <a:spcPct val="100000"/>
              </a:lnSpc>
              <a:spcBef>
                <a:spcPts val="0"/>
              </a:spcBef>
              <a:spcAft>
                <a:spcPts val="0"/>
              </a:spcAft>
              <a:buClr>
                <a:srgbClr val="000000"/>
              </a:buClr>
              <a:buSzPts val="1400"/>
              <a:buFont typeface="Arial"/>
              <a:buNone/>
            </a:pPr>
            <a:endParaRPr/>
          </a:p>
          <a:p>
            <a:pPr marL="0" marR="0" lvl="7" indent="0" algn="l" rtl="0">
              <a:lnSpc>
                <a:spcPct val="100000"/>
              </a:lnSpc>
              <a:spcBef>
                <a:spcPts val="0"/>
              </a:spcBef>
              <a:spcAft>
                <a:spcPts val="0"/>
              </a:spcAft>
              <a:buClr>
                <a:srgbClr val="000000"/>
              </a:buClr>
              <a:buSzPts val="1400"/>
              <a:buFont typeface="Arial"/>
              <a:buNone/>
            </a:pPr>
            <a:endParaRPr/>
          </a:p>
          <a:p>
            <a:pPr marL="0" marR="0" lvl="8"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7: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800"/>
              <a:buFont typeface="Arial"/>
              <a:buNone/>
            </a:pPr>
            <a:endParaRPr sz="1800" dirty="0"/>
          </a:p>
        </p:txBody>
      </p:sp>
      <p:sp>
        <p:nvSpPr>
          <p:cNvPr id="307" name="Google Shape;307;p18: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50"/>
              <a:buFont typeface="Arial"/>
              <a:buNone/>
            </a:pPr>
            <a:r>
              <a:rPr lang="es-ES"/>
              <a: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s-ES" sz="2000" b="1">
                <a:solidFill>
                  <a:schemeClr val="dk2"/>
                </a:solidFill>
              </a:rPr>
              <a:t>Research to Publication </a:t>
            </a:r>
            <a:r>
              <a:rPr lang="es-ES" sz="2000">
                <a:solidFill>
                  <a:srgbClr val="000000"/>
                </a:solidFill>
              </a:rPr>
              <a:t>es un programa de eLearning para investigadores de la salud. El programa los guía desde el diseño de un estudio hasta verlo publicado en una revista internacional. </a:t>
            </a:r>
            <a:r>
              <a:rPr lang="es-ES"/>
              <a:t>El programa ofrece 8 cursos compuestos por 52 módulos que contienen más de 200 horas de aprendizaje en línea.  </a:t>
            </a:r>
            <a:endParaRPr/>
          </a:p>
          <a:p>
            <a:pPr marL="0" lvl="0" indent="0" algn="l" rtl="0">
              <a:spcBef>
                <a:spcPts val="0"/>
              </a:spcBef>
              <a:spcAft>
                <a:spcPts val="0"/>
              </a:spcAft>
              <a:buClr>
                <a:schemeClr val="dk1"/>
              </a:buClr>
              <a:buSzPts val="1200"/>
              <a:buFont typeface="Arial"/>
              <a:buNone/>
            </a:pPr>
            <a:r>
              <a:rPr lang="es-ES"/>
              <a:t>200 horas es mucho tiempo.  Pero esta es genial porque puedes hacerlo a tu propio ritmo, probarte a ti mismo para asegurarte de que tienes un buen nivel y volver a tomarla si es necesario.  No hay nada como este curso. </a:t>
            </a:r>
            <a:endParaRPr/>
          </a:p>
          <a:p>
            <a:pPr marL="0" lvl="0" indent="0" algn="l" rtl="0">
              <a:spcBef>
                <a:spcPts val="0"/>
              </a:spcBef>
              <a:spcAft>
                <a:spcPts val="0"/>
              </a:spcAft>
              <a:buClr>
                <a:schemeClr val="dk1"/>
              </a:buClr>
              <a:buSzPts val="1200"/>
              <a:buFont typeface="Arial"/>
              <a:buNone/>
            </a:pPr>
            <a:r>
              <a:rPr lang="es-ES"/>
              <a:t>Para quién:  Investigadores experimentados e inexpertos.  Instituciones como la UNAM en la Ciudad de México ya han visto un aumento significativo en el número de artículos presentados y un aumento en el número de artículos publicados.  Con unos 20 protocolos en revisión.  Los residentes que han completado el curso se están publicando muy temprano en sus carreras y se encuentran encontrando potencial en sus protocolos y documentando los ciclos de PDSA en sus proyectos de mejora. </a:t>
            </a:r>
            <a:endParaRPr/>
          </a:p>
        </p:txBody>
      </p:sp>
      <p:sp>
        <p:nvSpPr>
          <p:cNvPr id="313" name="Google Shape;313;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Hasta la fecha se han publicado más de 500 artículos y el número de lectores sigue creciendo año tras año, con 250.000 usuarios únicos en 2016.  Hemos visto muchos proyectos de mejora replicados en otros hospitales e inspirar soluciones.  Un proyecto originado en Malawi ha sido modificado en Pakistán y Toronto. </a:t>
            </a:r>
            <a:endParaRPr/>
          </a:p>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El acceso abierto (Open Access, OA) consiste en poner las publicaciones académicas a disposición de todos de forma gratuita. En un mundo en el que podemos acceder a la información inmediatamente, desde noticias de última hora hasta descubrimientos. Tiene sentido garantizar que las obras académicas también estén disponibles gratuitamente. El acceso abierto no se trata sólo de hacer que las obras académicas sean "libres" en el sentido monetario, sino libres en todo tipo de formas: Libre de acceso Libre de uso y reutilización, Libre de modificación, ajuste, aprendizaje y reproducción....</a:t>
            </a:r>
            <a:endParaRPr/>
          </a:p>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Esta revista está dirigida por una misión tanto para el autor como para la organización que la financia.  Las organizaciones que se suscriben al modelo de publicación ilimitada se esfuerzan por conseguirlo:</a:t>
            </a:r>
            <a:endParaRPr/>
          </a:p>
          <a:p>
            <a:pPr marL="0" marR="0" lvl="0" indent="0" algn="l" rtl="0">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Hacer una contribución positiva a la base de pruebas de mejora</a:t>
            </a:r>
            <a:endParaRPr/>
          </a:p>
          <a:p>
            <a:pPr marL="0" marR="0" lvl="0" indent="0" algn="l" rtl="0">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Muestran su apoyo a la mejora de la calidad...</a:t>
            </a:r>
            <a:endParaRPr/>
          </a:p>
          <a:p>
            <a:pPr marL="0" marR="0" lvl="0" indent="0" algn="l" rtl="0">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Personal de apoyo: con el deseo de mejorar la atención sanitaria y, en general, de ayudar a progresar en su carrera a través de la publicación.</a:t>
            </a:r>
            <a:endParaRPr/>
          </a:p>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322" name="Google Shape;322;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6cecfca07e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g6cecfca07e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Arial"/>
              <a:buNone/>
            </a:pPr>
            <a:r>
              <a:rPr lang="es-ES"/>
              <a:t>El hub de BMJ Author es de uso libre y contiene mucha información y directrices paso a paso para asegurar que usted pueda publicar su trabajo.  Y no somos el único sitio web de autores que existe.  Mis colegas de Springer tienen uno y los de McGraw Hill también.  No sé cuáles son los costos para ellos, pero todo el contenido en el nuestro es gratis.  Así que aprovecha.  Señala a tus profesores y estudiantes hacia ellos. </a:t>
            </a:r>
            <a:endParaRPr/>
          </a:p>
        </p:txBody>
      </p:sp>
      <p:sp>
        <p:nvSpPr>
          <p:cNvPr id="332" name="Google Shape;332;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6cf101d6fd_1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g6cf101d6fd_1_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s-ES" sz="1200" i="0" u="none" strike="noStrike" cap="none">
                <a:solidFill>
                  <a:schemeClr val="dk1"/>
                </a:solidFill>
                <a:latin typeface="Avenir"/>
                <a:ea typeface="Avenir"/>
                <a:cs typeface="Avenir"/>
                <a:sym typeface="Avenir"/>
              </a:rPr>
              <a:t>Somos</a:t>
            </a:r>
            <a:r>
              <a:rPr lang="es-ES" sz="1200">
                <a:latin typeface="Avenir"/>
                <a:ea typeface="Avenir"/>
                <a:cs typeface="Avenir"/>
                <a:sym typeface="Avenir"/>
              </a:rPr>
              <a:t> </a:t>
            </a:r>
            <a:r>
              <a:rPr lang="es-ES" sz="1200" i="0" u="none" strike="noStrike" cap="none">
                <a:solidFill>
                  <a:schemeClr val="dk1"/>
                </a:solidFill>
                <a:latin typeface="Avenir"/>
                <a:ea typeface="Avenir"/>
                <a:cs typeface="Avenir"/>
                <a:sym typeface="Avenir"/>
              </a:rPr>
              <a:t>una de las editoriales m</a:t>
            </a:r>
            <a:r>
              <a:rPr lang="es-ES" sz="1200">
                <a:latin typeface="Avenir"/>
                <a:ea typeface="Avenir"/>
                <a:cs typeface="Avenir"/>
                <a:sym typeface="Avenir"/>
              </a:rPr>
              <a:t>ás</a:t>
            </a:r>
            <a:r>
              <a:rPr lang="es-ES" sz="1200" i="0" u="none" strike="noStrike" cap="none">
                <a:solidFill>
                  <a:schemeClr val="dk1"/>
                </a:solidFill>
                <a:latin typeface="Avenir"/>
                <a:ea typeface="Avenir"/>
                <a:cs typeface="Avenir"/>
                <a:sym typeface="Avenir"/>
              </a:rPr>
              <a:t> reconocidas del mundo. BMJ es propiedad exclusiva de la Asociación Médica Británica.</a:t>
            </a:r>
            <a:endParaRPr sz="1200">
              <a:latin typeface="Avenir"/>
              <a:ea typeface="Avenir"/>
              <a:cs typeface="Avenir"/>
              <a:sym typeface="Avenir"/>
            </a:endParaRPr>
          </a:p>
          <a:p>
            <a:pPr marL="0" marR="0" lvl="0" indent="0" algn="l" rtl="0">
              <a:lnSpc>
                <a:spcPct val="100000"/>
              </a:lnSpc>
              <a:spcBef>
                <a:spcPts val="0"/>
              </a:spcBef>
              <a:spcAft>
                <a:spcPts val="0"/>
              </a:spcAft>
              <a:buClr>
                <a:schemeClr val="dk1"/>
              </a:buClr>
              <a:buSzPts val="1100"/>
              <a:buFont typeface="Arial"/>
              <a:buNone/>
            </a:pPr>
            <a:endParaRPr sz="1200">
              <a:latin typeface="Avenir"/>
              <a:ea typeface="Avenir"/>
              <a:cs typeface="Avenir"/>
              <a:sym typeface="Avenir"/>
            </a:endParaRPr>
          </a:p>
          <a:p>
            <a:pPr marL="0" marR="0" lvl="0" indent="0" algn="l" rtl="0">
              <a:lnSpc>
                <a:spcPct val="100000"/>
              </a:lnSpc>
              <a:spcBef>
                <a:spcPts val="0"/>
              </a:spcBef>
              <a:spcAft>
                <a:spcPts val="0"/>
              </a:spcAft>
              <a:buClr>
                <a:schemeClr val="dk1"/>
              </a:buClr>
              <a:buSzPts val="1100"/>
              <a:buFont typeface="Arial"/>
              <a:buNone/>
            </a:pPr>
            <a:r>
              <a:rPr lang="es-ES" sz="1200" i="0" u="none" strike="noStrike" cap="none">
                <a:solidFill>
                  <a:schemeClr val="dk1"/>
                </a:solidFill>
                <a:latin typeface="Avenir"/>
                <a:ea typeface="Avenir"/>
                <a:cs typeface="Avenir"/>
                <a:sym typeface="Avenir"/>
              </a:rPr>
              <a:t>Debido a que nuestra empresa es propiedad de médicos y trabaja para apoyar las necesidades de </a:t>
            </a:r>
            <a:r>
              <a:rPr lang="es-ES">
                <a:latin typeface="Avenir"/>
                <a:ea typeface="Avenir"/>
                <a:cs typeface="Avenir"/>
                <a:sym typeface="Avenir"/>
              </a:rPr>
              <a:t>professionales de salud</a:t>
            </a:r>
            <a:r>
              <a:rPr lang="es-ES" sz="1200" i="0" u="none" strike="noStrike" cap="none">
                <a:solidFill>
                  <a:schemeClr val="dk1"/>
                </a:solidFill>
                <a:latin typeface="Avenir"/>
                <a:ea typeface="Avenir"/>
                <a:cs typeface="Avenir"/>
                <a:sym typeface="Avenir"/>
              </a:rPr>
              <a:t>, nuestras priorida</a:t>
            </a:r>
            <a:r>
              <a:rPr lang="es-ES">
                <a:latin typeface="Avenir"/>
                <a:ea typeface="Avenir"/>
                <a:cs typeface="Avenir"/>
                <a:sym typeface="Avenir"/>
              </a:rPr>
              <a:t>des son establecidas con un proposito unico y fueron creados por seres con una perspectiva muy distincta a las otras editoriales</a:t>
            </a:r>
            <a:r>
              <a:rPr lang="es-ES" sz="1200" i="0" u="none" strike="noStrike" cap="none">
                <a:solidFill>
                  <a:schemeClr val="dk1"/>
                </a:solidFill>
                <a:latin typeface="Avenir"/>
                <a:ea typeface="Avenir"/>
                <a:cs typeface="Avenir"/>
                <a:sym typeface="Avenir"/>
              </a:rPr>
              <a:t>.</a:t>
            </a:r>
            <a:r>
              <a:rPr lang="es-ES">
                <a:latin typeface="Avenir"/>
                <a:ea typeface="Avenir"/>
                <a:cs typeface="Avenir"/>
                <a:sym typeface="Avenir"/>
              </a:rPr>
              <a:t> Asi como BMJ lleva cerca de 200 anos ayudando a adelantar la ciencia yo llevo 20 anos trabando en esta industria y les puedo asegurar que toda la informacion que recibiras hoy es compartida con el deseo de contribuir a muncho mejor.  Uno mas adelntadol empezando con un tiempo largo en Elsevier, Springer y Nature </a:t>
            </a:r>
            <a:r>
              <a:rPr lang="es-ES" sz="1200" i="0" u="none" strike="noStrike" cap="none">
                <a:solidFill>
                  <a:schemeClr val="dk1"/>
                </a:solidFill>
                <a:latin typeface="Avenir"/>
                <a:ea typeface="Avenir"/>
                <a:cs typeface="Avenir"/>
                <a:sym typeface="Avenir"/>
              </a:rPr>
              <a:t> dedica</a:t>
            </a:r>
            <a:r>
              <a:rPr lang="es-ES" sz="1200">
                <a:latin typeface="Avenir"/>
                <a:ea typeface="Avenir"/>
                <a:cs typeface="Avenir"/>
                <a:sym typeface="Avenir"/>
              </a:rPr>
              <a:t>m</a:t>
            </a:r>
            <a:r>
              <a:rPr lang="es-ES" sz="1200" i="0" u="none" strike="noStrike" cap="none">
                <a:solidFill>
                  <a:schemeClr val="dk1"/>
                </a:solidFill>
                <a:latin typeface="Avenir"/>
                <a:ea typeface="Avenir"/>
                <a:cs typeface="Avenir"/>
                <a:sym typeface="Avenir"/>
              </a:rPr>
              <a:t>os a aquellos progresos que en realidad van hacer una diferencia</a:t>
            </a:r>
            <a:r>
              <a:rPr lang="es-ES" sz="1200">
                <a:latin typeface="Avenir"/>
                <a:ea typeface="Avenir"/>
                <a:cs typeface="Avenir"/>
                <a:sym typeface="Avenir"/>
              </a:rPr>
              <a:t> en la salud mundial.</a:t>
            </a:r>
            <a:endParaRPr sz="1200">
              <a:latin typeface="Avenir"/>
              <a:ea typeface="Avenir"/>
              <a:cs typeface="Avenir"/>
              <a:sym typeface="Avenir"/>
            </a:endParaRPr>
          </a:p>
          <a:p>
            <a:pPr marL="0" marR="0" lvl="0" indent="0" algn="l" rtl="0">
              <a:lnSpc>
                <a:spcPct val="100000"/>
              </a:lnSpc>
              <a:spcBef>
                <a:spcPts val="0"/>
              </a:spcBef>
              <a:spcAft>
                <a:spcPts val="0"/>
              </a:spcAft>
              <a:buClr>
                <a:schemeClr val="dk1"/>
              </a:buClr>
              <a:buSzPts val="1100"/>
              <a:buFont typeface="Arial"/>
              <a:buNone/>
            </a:pPr>
            <a:endParaRPr sz="1200">
              <a:latin typeface="Avenir"/>
              <a:ea typeface="Avenir"/>
              <a:cs typeface="Avenir"/>
              <a:sym typeface="Avenir"/>
            </a:endParaRPr>
          </a:p>
          <a:p>
            <a:pPr marL="0" marR="0" lvl="0" indent="0" algn="l" rtl="0">
              <a:lnSpc>
                <a:spcPct val="100000"/>
              </a:lnSpc>
              <a:spcBef>
                <a:spcPts val="0"/>
              </a:spcBef>
              <a:spcAft>
                <a:spcPts val="0"/>
              </a:spcAft>
              <a:buClr>
                <a:schemeClr val="dk1"/>
              </a:buClr>
              <a:buSzPts val="1100"/>
              <a:buFont typeface="Arial"/>
              <a:buNone/>
            </a:pPr>
            <a:r>
              <a:rPr lang="es-ES" sz="1200">
                <a:latin typeface="Avenir"/>
                <a:ea typeface="Avenir"/>
                <a:cs typeface="Avenir"/>
                <a:sym typeface="Avenir"/>
              </a:rPr>
              <a:t>Aparte de publicar artículos en revistas creamos herramientas de apoyo clínico y recursos educativos que son utilizados en +8.000 instituciones diariamente. </a:t>
            </a:r>
            <a:endParaRPr sz="1200" i="0" u="none" strike="noStrike" cap="none">
              <a:solidFill>
                <a:schemeClr val="dk1"/>
              </a:solidFill>
              <a:latin typeface="Avenir"/>
              <a:ea typeface="Avenir"/>
              <a:cs typeface="Avenir"/>
              <a:sym typeface="Avenir"/>
            </a:endParaRPr>
          </a:p>
        </p:txBody>
      </p:sp>
      <p:sp>
        <p:nvSpPr>
          <p:cNvPr id="339" name="Google Shape;339;g6cf101d6fd_1_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s-E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sz="1200">
                <a:highlight>
                  <a:srgbClr val="FFFF00"/>
                </a:highlight>
              </a:rPr>
              <a:t>You need to find Ryan’s slide on Research not being completed until the work is published.</a:t>
            </a:r>
            <a:endParaRPr/>
          </a:p>
          <a:p>
            <a:pPr marL="0" lvl="0" indent="0" algn="l" rtl="0">
              <a:spcBef>
                <a:spcPts val="0"/>
              </a:spcBef>
              <a:spcAft>
                <a:spcPts val="0"/>
              </a:spcAft>
              <a:buNone/>
            </a:pPr>
            <a:r>
              <a:rPr lang="es-ES" sz="1200">
                <a:highlight>
                  <a:srgbClr val="FFFF00"/>
                </a:highlight>
              </a:rPr>
              <a:t>Knowledge does not have an impact on Society if it’s unable to be shared. </a:t>
            </a:r>
            <a:r>
              <a:rPr lang="es-ES"/>
              <a:t> We all need to share our work because we all want to contribute to progress.  BMJ introduced OA journals </a:t>
            </a:r>
            <a:endParaRPr/>
          </a:p>
        </p:txBody>
      </p:sp>
      <p:sp>
        <p:nvSpPr>
          <p:cNvPr id="351" name="Google Shape;351;p10:notes"/>
          <p:cNvSpPr txBox="1">
            <a:spLocks noGrp="1"/>
          </p:cNvSpPr>
          <p:nvPr>
            <p:ph type="sldNum" idx="12"/>
          </p:nvPr>
        </p:nvSpPr>
        <p:spPr>
          <a:xfrm>
            <a:off x="3884612" y="8685213"/>
            <a:ext cx="2971800" cy="457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rgbClr val="000000"/>
              </a:buClr>
              <a:buSzPts val="1633"/>
              <a:buFont typeface="Arial"/>
              <a:buNone/>
            </a:pPr>
            <a:endParaRPr/>
          </a:p>
          <a:p>
            <a:pPr marL="0" lvl="1" indent="0" algn="l" rtl="0">
              <a:lnSpc>
                <a:spcPct val="100000"/>
              </a:lnSpc>
              <a:spcBef>
                <a:spcPts val="0"/>
              </a:spcBef>
              <a:spcAft>
                <a:spcPts val="0"/>
              </a:spcAft>
              <a:buClr>
                <a:srgbClr val="000000"/>
              </a:buClr>
              <a:buSzPts val="1400"/>
              <a:buFont typeface="Arial"/>
              <a:buNone/>
            </a:pPr>
            <a:endParaRPr/>
          </a:p>
          <a:p>
            <a:pPr marL="0" lvl="2" indent="0" algn="l" rtl="0">
              <a:lnSpc>
                <a:spcPct val="100000"/>
              </a:lnSpc>
              <a:spcBef>
                <a:spcPts val="0"/>
              </a:spcBef>
              <a:spcAft>
                <a:spcPts val="0"/>
              </a:spcAft>
              <a:buClr>
                <a:srgbClr val="000000"/>
              </a:buClr>
              <a:buSzPts val="1400"/>
              <a:buFont typeface="Arial"/>
              <a:buNone/>
            </a:pPr>
            <a:endParaRPr/>
          </a:p>
          <a:p>
            <a:pPr marL="0" lvl="3" indent="0" algn="l" rtl="0">
              <a:lnSpc>
                <a:spcPct val="100000"/>
              </a:lnSpc>
              <a:spcBef>
                <a:spcPts val="0"/>
              </a:spcBef>
              <a:spcAft>
                <a:spcPts val="0"/>
              </a:spcAft>
              <a:buClr>
                <a:srgbClr val="000000"/>
              </a:buClr>
              <a:buSzPts val="1400"/>
              <a:buFont typeface="Arial"/>
              <a:buNone/>
            </a:pPr>
            <a:endParaRPr/>
          </a:p>
          <a:p>
            <a:pPr marL="0" lvl="4" indent="0" algn="l" rtl="0">
              <a:lnSpc>
                <a:spcPct val="100000"/>
              </a:lnSpc>
              <a:spcBef>
                <a:spcPts val="0"/>
              </a:spcBef>
              <a:spcAft>
                <a:spcPts val="0"/>
              </a:spcAft>
              <a:buClr>
                <a:srgbClr val="000000"/>
              </a:buClr>
              <a:buSzPts val="1400"/>
              <a:buFont typeface="Arial"/>
              <a:buNone/>
            </a:pPr>
            <a:endParaRPr/>
          </a:p>
          <a:p>
            <a:pPr marL="0" lvl="5" indent="0" algn="l" rtl="0">
              <a:lnSpc>
                <a:spcPct val="100000"/>
              </a:lnSpc>
              <a:spcBef>
                <a:spcPts val="0"/>
              </a:spcBef>
              <a:spcAft>
                <a:spcPts val="0"/>
              </a:spcAft>
              <a:buClr>
                <a:srgbClr val="000000"/>
              </a:buClr>
              <a:buSzPts val="1400"/>
              <a:buFont typeface="Arial"/>
              <a:buNone/>
            </a:pPr>
            <a:endParaRPr/>
          </a:p>
          <a:p>
            <a:pPr marL="0" lvl="6" indent="0" algn="l" rtl="0">
              <a:lnSpc>
                <a:spcPct val="100000"/>
              </a:lnSpc>
              <a:spcBef>
                <a:spcPts val="0"/>
              </a:spcBef>
              <a:spcAft>
                <a:spcPts val="0"/>
              </a:spcAft>
              <a:buClr>
                <a:srgbClr val="000000"/>
              </a:buClr>
              <a:buSzPts val="1400"/>
              <a:buFont typeface="Arial"/>
              <a:buNone/>
            </a:pPr>
            <a:endParaRPr/>
          </a:p>
          <a:p>
            <a:pPr marL="0" lvl="7" indent="0" algn="l" rtl="0">
              <a:lnSpc>
                <a:spcPct val="100000"/>
              </a:lnSpc>
              <a:spcBef>
                <a:spcPts val="0"/>
              </a:spcBef>
              <a:spcAft>
                <a:spcPts val="0"/>
              </a:spcAft>
              <a:buClr>
                <a:srgbClr val="000000"/>
              </a:buClr>
              <a:buSzPts val="1400"/>
              <a:buFont typeface="Arial"/>
              <a:buNone/>
            </a:pPr>
            <a:endParaRPr/>
          </a:p>
          <a:p>
            <a:pPr marL="0" lvl="8"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Arial"/>
              <a:buNone/>
            </a:pPr>
            <a:r>
              <a:rPr lang="es-ES"/>
              <a:t>I have named these the 4 research stages involved with getting published.  In a way it is a very succinct roadmap your users could use to get the process started.  I will share these slides and a list of resources with all of those that have put their names down as attendees as I can’t cover them in details.  </a:t>
            </a:r>
            <a:endParaRPr/>
          </a:p>
        </p:txBody>
      </p:sp>
      <p:sp>
        <p:nvSpPr>
          <p:cNvPr id="359" name="Google Shape;359;p11:notes"/>
          <p:cNvSpPr txBox="1">
            <a:spLocks noGrp="1"/>
          </p:cNvSpPr>
          <p:nvPr>
            <p:ph type="sldNum" idx="12"/>
          </p:nvPr>
        </p:nvSpPr>
        <p:spPr>
          <a:xfrm>
            <a:off x="3884612" y="8685213"/>
            <a:ext cx="2971800" cy="457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rgbClr val="000000"/>
              </a:buClr>
              <a:buSzPts val="1633"/>
              <a:buFont typeface="Arial"/>
              <a:buNone/>
            </a:pPr>
            <a:endParaRPr/>
          </a:p>
          <a:p>
            <a:pPr marL="0" lvl="1" indent="0" algn="l" rtl="0">
              <a:lnSpc>
                <a:spcPct val="100000"/>
              </a:lnSpc>
              <a:spcBef>
                <a:spcPts val="0"/>
              </a:spcBef>
              <a:spcAft>
                <a:spcPts val="0"/>
              </a:spcAft>
              <a:buClr>
                <a:srgbClr val="000000"/>
              </a:buClr>
              <a:buSzPts val="1400"/>
              <a:buFont typeface="Arial"/>
              <a:buNone/>
            </a:pPr>
            <a:endParaRPr/>
          </a:p>
          <a:p>
            <a:pPr marL="0" lvl="2" indent="0" algn="l" rtl="0">
              <a:lnSpc>
                <a:spcPct val="100000"/>
              </a:lnSpc>
              <a:spcBef>
                <a:spcPts val="0"/>
              </a:spcBef>
              <a:spcAft>
                <a:spcPts val="0"/>
              </a:spcAft>
              <a:buClr>
                <a:srgbClr val="000000"/>
              </a:buClr>
              <a:buSzPts val="1400"/>
              <a:buFont typeface="Arial"/>
              <a:buNone/>
            </a:pPr>
            <a:endParaRPr/>
          </a:p>
          <a:p>
            <a:pPr marL="0" lvl="3" indent="0" algn="l" rtl="0">
              <a:lnSpc>
                <a:spcPct val="100000"/>
              </a:lnSpc>
              <a:spcBef>
                <a:spcPts val="0"/>
              </a:spcBef>
              <a:spcAft>
                <a:spcPts val="0"/>
              </a:spcAft>
              <a:buClr>
                <a:srgbClr val="000000"/>
              </a:buClr>
              <a:buSzPts val="1400"/>
              <a:buFont typeface="Arial"/>
              <a:buNone/>
            </a:pPr>
            <a:endParaRPr/>
          </a:p>
          <a:p>
            <a:pPr marL="0" lvl="4" indent="0" algn="l" rtl="0">
              <a:lnSpc>
                <a:spcPct val="100000"/>
              </a:lnSpc>
              <a:spcBef>
                <a:spcPts val="0"/>
              </a:spcBef>
              <a:spcAft>
                <a:spcPts val="0"/>
              </a:spcAft>
              <a:buClr>
                <a:srgbClr val="000000"/>
              </a:buClr>
              <a:buSzPts val="1400"/>
              <a:buFont typeface="Arial"/>
              <a:buNone/>
            </a:pPr>
            <a:endParaRPr/>
          </a:p>
          <a:p>
            <a:pPr marL="0" lvl="5" indent="0" algn="l" rtl="0">
              <a:lnSpc>
                <a:spcPct val="100000"/>
              </a:lnSpc>
              <a:spcBef>
                <a:spcPts val="0"/>
              </a:spcBef>
              <a:spcAft>
                <a:spcPts val="0"/>
              </a:spcAft>
              <a:buClr>
                <a:srgbClr val="000000"/>
              </a:buClr>
              <a:buSzPts val="1400"/>
              <a:buFont typeface="Arial"/>
              <a:buNone/>
            </a:pPr>
            <a:endParaRPr/>
          </a:p>
          <a:p>
            <a:pPr marL="0" lvl="6" indent="0" algn="l" rtl="0">
              <a:lnSpc>
                <a:spcPct val="100000"/>
              </a:lnSpc>
              <a:spcBef>
                <a:spcPts val="0"/>
              </a:spcBef>
              <a:spcAft>
                <a:spcPts val="0"/>
              </a:spcAft>
              <a:buClr>
                <a:srgbClr val="000000"/>
              </a:buClr>
              <a:buSzPts val="1400"/>
              <a:buFont typeface="Arial"/>
              <a:buNone/>
            </a:pPr>
            <a:endParaRPr/>
          </a:p>
          <a:p>
            <a:pPr marL="0" lvl="7" indent="0" algn="l" rtl="0">
              <a:lnSpc>
                <a:spcPct val="100000"/>
              </a:lnSpc>
              <a:spcBef>
                <a:spcPts val="0"/>
              </a:spcBef>
              <a:spcAft>
                <a:spcPts val="0"/>
              </a:spcAft>
              <a:buClr>
                <a:srgbClr val="000000"/>
              </a:buClr>
              <a:buSzPts val="1400"/>
              <a:buFont typeface="Arial"/>
              <a:buNone/>
            </a:pPr>
            <a:endParaRPr/>
          </a:p>
          <a:p>
            <a:pPr marL="0" lvl="8"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Arial"/>
              <a:buNone/>
            </a:pPr>
            <a:endParaRPr dirty="0"/>
          </a:p>
        </p:txBody>
      </p:sp>
      <p:sp>
        <p:nvSpPr>
          <p:cNvPr id="365" name="Google Shape;365;p12:notes"/>
          <p:cNvSpPr txBox="1">
            <a:spLocks noGrp="1"/>
          </p:cNvSpPr>
          <p:nvPr>
            <p:ph type="sldNum" idx="12"/>
          </p:nvPr>
        </p:nvSpPr>
        <p:spPr>
          <a:xfrm>
            <a:off x="3884612" y="8685213"/>
            <a:ext cx="2971800" cy="457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rgbClr val="000000"/>
              </a:buClr>
              <a:buSzPts val="1633"/>
              <a:buFont typeface="Arial"/>
              <a:buNone/>
            </a:pPr>
            <a:endParaRPr/>
          </a:p>
          <a:p>
            <a:pPr marL="0" lvl="1" indent="0" algn="l" rtl="0">
              <a:lnSpc>
                <a:spcPct val="100000"/>
              </a:lnSpc>
              <a:spcBef>
                <a:spcPts val="0"/>
              </a:spcBef>
              <a:spcAft>
                <a:spcPts val="0"/>
              </a:spcAft>
              <a:buClr>
                <a:srgbClr val="000000"/>
              </a:buClr>
              <a:buSzPts val="1400"/>
              <a:buFont typeface="Arial"/>
              <a:buNone/>
            </a:pPr>
            <a:endParaRPr/>
          </a:p>
          <a:p>
            <a:pPr marL="0" lvl="2" indent="0" algn="l" rtl="0">
              <a:lnSpc>
                <a:spcPct val="100000"/>
              </a:lnSpc>
              <a:spcBef>
                <a:spcPts val="0"/>
              </a:spcBef>
              <a:spcAft>
                <a:spcPts val="0"/>
              </a:spcAft>
              <a:buClr>
                <a:srgbClr val="000000"/>
              </a:buClr>
              <a:buSzPts val="1400"/>
              <a:buFont typeface="Arial"/>
              <a:buNone/>
            </a:pPr>
            <a:endParaRPr/>
          </a:p>
          <a:p>
            <a:pPr marL="0" lvl="3" indent="0" algn="l" rtl="0">
              <a:lnSpc>
                <a:spcPct val="100000"/>
              </a:lnSpc>
              <a:spcBef>
                <a:spcPts val="0"/>
              </a:spcBef>
              <a:spcAft>
                <a:spcPts val="0"/>
              </a:spcAft>
              <a:buClr>
                <a:srgbClr val="000000"/>
              </a:buClr>
              <a:buSzPts val="1400"/>
              <a:buFont typeface="Arial"/>
              <a:buNone/>
            </a:pPr>
            <a:endParaRPr/>
          </a:p>
          <a:p>
            <a:pPr marL="0" lvl="4" indent="0" algn="l" rtl="0">
              <a:lnSpc>
                <a:spcPct val="100000"/>
              </a:lnSpc>
              <a:spcBef>
                <a:spcPts val="0"/>
              </a:spcBef>
              <a:spcAft>
                <a:spcPts val="0"/>
              </a:spcAft>
              <a:buClr>
                <a:srgbClr val="000000"/>
              </a:buClr>
              <a:buSzPts val="1400"/>
              <a:buFont typeface="Arial"/>
              <a:buNone/>
            </a:pPr>
            <a:endParaRPr/>
          </a:p>
          <a:p>
            <a:pPr marL="0" lvl="5" indent="0" algn="l" rtl="0">
              <a:lnSpc>
                <a:spcPct val="100000"/>
              </a:lnSpc>
              <a:spcBef>
                <a:spcPts val="0"/>
              </a:spcBef>
              <a:spcAft>
                <a:spcPts val="0"/>
              </a:spcAft>
              <a:buClr>
                <a:srgbClr val="000000"/>
              </a:buClr>
              <a:buSzPts val="1400"/>
              <a:buFont typeface="Arial"/>
              <a:buNone/>
            </a:pPr>
            <a:endParaRPr/>
          </a:p>
          <a:p>
            <a:pPr marL="0" lvl="6" indent="0" algn="l" rtl="0">
              <a:lnSpc>
                <a:spcPct val="100000"/>
              </a:lnSpc>
              <a:spcBef>
                <a:spcPts val="0"/>
              </a:spcBef>
              <a:spcAft>
                <a:spcPts val="0"/>
              </a:spcAft>
              <a:buClr>
                <a:srgbClr val="000000"/>
              </a:buClr>
              <a:buSzPts val="1400"/>
              <a:buFont typeface="Arial"/>
              <a:buNone/>
            </a:pPr>
            <a:endParaRPr/>
          </a:p>
          <a:p>
            <a:pPr marL="0" lvl="7" indent="0" algn="l" rtl="0">
              <a:lnSpc>
                <a:spcPct val="100000"/>
              </a:lnSpc>
              <a:spcBef>
                <a:spcPts val="0"/>
              </a:spcBef>
              <a:spcAft>
                <a:spcPts val="0"/>
              </a:spcAft>
              <a:buClr>
                <a:srgbClr val="000000"/>
              </a:buClr>
              <a:buSzPts val="1400"/>
              <a:buFont typeface="Arial"/>
              <a:buNone/>
            </a:pPr>
            <a:endParaRPr/>
          </a:p>
          <a:p>
            <a:pPr marL="0" lvl="8"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Arial"/>
              <a:buNone/>
            </a:pPr>
            <a:endParaRPr dirty="0"/>
          </a:p>
        </p:txBody>
      </p:sp>
      <p:sp>
        <p:nvSpPr>
          <p:cNvPr id="388" name="Google Shape;388;p13:notes"/>
          <p:cNvSpPr txBox="1">
            <a:spLocks noGrp="1"/>
          </p:cNvSpPr>
          <p:nvPr>
            <p:ph type="sldNum" idx="12"/>
          </p:nvPr>
        </p:nvSpPr>
        <p:spPr>
          <a:xfrm>
            <a:off x="3884612" y="8685213"/>
            <a:ext cx="2971800" cy="457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rgbClr val="000000"/>
              </a:buClr>
              <a:buSzPts val="1633"/>
              <a:buFont typeface="Arial"/>
              <a:buNone/>
            </a:pPr>
            <a:endParaRPr/>
          </a:p>
          <a:p>
            <a:pPr marL="0" lvl="1" indent="0" algn="l" rtl="0">
              <a:lnSpc>
                <a:spcPct val="100000"/>
              </a:lnSpc>
              <a:spcBef>
                <a:spcPts val="0"/>
              </a:spcBef>
              <a:spcAft>
                <a:spcPts val="0"/>
              </a:spcAft>
              <a:buClr>
                <a:srgbClr val="000000"/>
              </a:buClr>
              <a:buSzPts val="1400"/>
              <a:buFont typeface="Arial"/>
              <a:buNone/>
            </a:pPr>
            <a:endParaRPr/>
          </a:p>
          <a:p>
            <a:pPr marL="0" lvl="2" indent="0" algn="l" rtl="0">
              <a:lnSpc>
                <a:spcPct val="100000"/>
              </a:lnSpc>
              <a:spcBef>
                <a:spcPts val="0"/>
              </a:spcBef>
              <a:spcAft>
                <a:spcPts val="0"/>
              </a:spcAft>
              <a:buClr>
                <a:srgbClr val="000000"/>
              </a:buClr>
              <a:buSzPts val="1400"/>
              <a:buFont typeface="Arial"/>
              <a:buNone/>
            </a:pPr>
            <a:endParaRPr/>
          </a:p>
          <a:p>
            <a:pPr marL="0" lvl="3" indent="0" algn="l" rtl="0">
              <a:lnSpc>
                <a:spcPct val="100000"/>
              </a:lnSpc>
              <a:spcBef>
                <a:spcPts val="0"/>
              </a:spcBef>
              <a:spcAft>
                <a:spcPts val="0"/>
              </a:spcAft>
              <a:buClr>
                <a:srgbClr val="000000"/>
              </a:buClr>
              <a:buSzPts val="1400"/>
              <a:buFont typeface="Arial"/>
              <a:buNone/>
            </a:pPr>
            <a:endParaRPr/>
          </a:p>
          <a:p>
            <a:pPr marL="0" lvl="4" indent="0" algn="l" rtl="0">
              <a:lnSpc>
                <a:spcPct val="100000"/>
              </a:lnSpc>
              <a:spcBef>
                <a:spcPts val="0"/>
              </a:spcBef>
              <a:spcAft>
                <a:spcPts val="0"/>
              </a:spcAft>
              <a:buClr>
                <a:srgbClr val="000000"/>
              </a:buClr>
              <a:buSzPts val="1400"/>
              <a:buFont typeface="Arial"/>
              <a:buNone/>
            </a:pPr>
            <a:endParaRPr/>
          </a:p>
          <a:p>
            <a:pPr marL="0" lvl="5" indent="0" algn="l" rtl="0">
              <a:lnSpc>
                <a:spcPct val="100000"/>
              </a:lnSpc>
              <a:spcBef>
                <a:spcPts val="0"/>
              </a:spcBef>
              <a:spcAft>
                <a:spcPts val="0"/>
              </a:spcAft>
              <a:buClr>
                <a:srgbClr val="000000"/>
              </a:buClr>
              <a:buSzPts val="1400"/>
              <a:buFont typeface="Arial"/>
              <a:buNone/>
            </a:pPr>
            <a:endParaRPr/>
          </a:p>
          <a:p>
            <a:pPr marL="0" lvl="6" indent="0" algn="l" rtl="0">
              <a:lnSpc>
                <a:spcPct val="100000"/>
              </a:lnSpc>
              <a:spcBef>
                <a:spcPts val="0"/>
              </a:spcBef>
              <a:spcAft>
                <a:spcPts val="0"/>
              </a:spcAft>
              <a:buClr>
                <a:srgbClr val="000000"/>
              </a:buClr>
              <a:buSzPts val="1400"/>
              <a:buFont typeface="Arial"/>
              <a:buNone/>
            </a:pPr>
            <a:endParaRPr/>
          </a:p>
          <a:p>
            <a:pPr marL="0" lvl="7" indent="0" algn="l" rtl="0">
              <a:lnSpc>
                <a:spcPct val="100000"/>
              </a:lnSpc>
              <a:spcBef>
                <a:spcPts val="0"/>
              </a:spcBef>
              <a:spcAft>
                <a:spcPts val="0"/>
              </a:spcAft>
              <a:buClr>
                <a:srgbClr val="000000"/>
              </a:buClr>
              <a:buSzPts val="1400"/>
              <a:buFont typeface="Arial"/>
              <a:buNone/>
            </a:pPr>
            <a:endParaRPr/>
          </a:p>
          <a:p>
            <a:pPr marL="0" lvl="8"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sz="1200" b="0" i="0">
                <a:solidFill>
                  <a:schemeClr val="dk1"/>
                </a:solidFill>
                <a:latin typeface="Arial"/>
                <a:ea typeface="Arial"/>
                <a:cs typeface="Arial"/>
                <a:sym typeface="Arial"/>
              </a:rPr>
              <a:t># 2</a:t>
            </a:r>
            <a:endParaRPr/>
          </a:p>
          <a:p>
            <a:pPr marL="0" lvl="0" indent="0" algn="l" rtl="0">
              <a:spcBef>
                <a:spcPts val="0"/>
              </a:spcBef>
              <a:spcAft>
                <a:spcPts val="0"/>
              </a:spcAft>
              <a:buNone/>
            </a:pPr>
            <a:r>
              <a:rPr lang="es-ES" sz="1200" b="0" i="0">
                <a:solidFill>
                  <a:schemeClr val="dk1"/>
                </a:solidFill>
                <a:latin typeface="Arial"/>
                <a:ea typeface="Arial"/>
                <a:cs typeface="Arial"/>
                <a:sym typeface="Arial"/>
              </a:rPr>
              <a:t>Find related research. And more importantly increase your chances of getting published by trying to find a study that hasn’t been overexplored </a:t>
            </a:r>
            <a:endParaRPr/>
          </a:p>
          <a:p>
            <a:pPr marL="0" lvl="0" indent="0" algn="l" rtl="0">
              <a:spcBef>
                <a:spcPts val="0"/>
              </a:spcBef>
              <a:spcAft>
                <a:spcPts val="0"/>
              </a:spcAft>
              <a:buNone/>
            </a:pPr>
            <a:r>
              <a:rPr lang="es-ES" sz="1200" b="0" i="0">
                <a:solidFill>
                  <a:schemeClr val="dk1"/>
                </a:solidFill>
                <a:latin typeface="Arial"/>
                <a:ea typeface="Arial"/>
                <a:cs typeface="Arial"/>
                <a:sym typeface="Arial"/>
              </a:rPr>
              <a:t>I’m probably supposed to be telling you to use BMJ, so USE BMJ.com, but ……In an effort to make sure the information resonates with you…</a:t>
            </a:r>
            <a:endParaRPr/>
          </a:p>
          <a:p>
            <a:pPr marL="0" lvl="0" indent="0" algn="l" rtl="0">
              <a:spcBef>
                <a:spcPts val="0"/>
              </a:spcBef>
              <a:spcAft>
                <a:spcPts val="0"/>
              </a:spcAft>
              <a:buNone/>
            </a:pPr>
            <a:r>
              <a:rPr lang="es-ES" sz="1200" b="0" i="0">
                <a:solidFill>
                  <a:schemeClr val="dk1"/>
                </a:solidFill>
                <a:latin typeface="Arial"/>
                <a:ea typeface="Arial"/>
                <a:cs typeface="Arial"/>
                <a:sym typeface="Arial"/>
              </a:rPr>
              <a:t>Your users can start with your catalogs, discoverability services like Primo o ExLibis or with PUbMed and GoogleScholar/Google Academico.  </a:t>
            </a:r>
            <a:endParaRPr/>
          </a:p>
          <a:p>
            <a:pPr marL="0" lvl="0" indent="0" algn="l" rtl="0">
              <a:spcBef>
                <a:spcPts val="0"/>
              </a:spcBef>
              <a:spcAft>
                <a:spcPts val="0"/>
              </a:spcAft>
              <a:buClr>
                <a:schemeClr val="dk1"/>
              </a:buClr>
              <a:buSzPts val="1200"/>
              <a:buFont typeface="Arial"/>
              <a:buNone/>
            </a:pPr>
            <a:endParaRPr/>
          </a:p>
        </p:txBody>
      </p:sp>
      <p:sp>
        <p:nvSpPr>
          <p:cNvPr id="400" name="Google Shape;400;p14:notes"/>
          <p:cNvSpPr txBox="1">
            <a:spLocks noGrp="1"/>
          </p:cNvSpPr>
          <p:nvPr>
            <p:ph type="sldNum" idx="12"/>
          </p:nvPr>
        </p:nvSpPr>
        <p:spPr>
          <a:xfrm>
            <a:off x="3884612" y="8685213"/>
            <a:ext cx="2971800" cy="457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rgbClr val="000000"/>
              </a:buClr>
              <a:buSzPts val="1633"/>
              <a:buFont typeface="Arial"/>
              <a:buNone/>
            </a:pPr>
            <a:endParaRPr/>
          </a:p>
          <a:p>
            <a:pPr marL="0" lvl="1" indent="0" algn="l" rtl="0">
              <a:lnSpc>
                <a:spcPct val="100000"/>
              </a:lnSpc>
              <a:spcBef>
                <a:spcPts val="0"/>
              </a:spcBef>
              <a:spcAft>
                <a:spcPts val="0"/>
              </a:spcAft>
              <a:buClr>
                <a:srgbClr val="000000"/>
              </a:buClr>
              <a:buSzPts val="1400"/>
              <a:buFont typeface="Arial"/>
              <a:buNone/>
            </a:pPr>
            <a:endParaRPr/>
          </a:p>
          <a:p>
            <a:pPr marL="0" lvl="2" indent="0" algn="l" rtl="0">
              <a:lnSpc>
                <a:spcPct val="100000"/>
              </a:lnSpc>
              <a:spcBef>
                <a:spcPts val="0"/>
              </a:spcBef>
              <a:spcAft>
                <a:spcPts val="0"/>
              </a:spcAft>
              <a:buClr>
                <a:srgbClr val="000000"/>
              </a:buClr>
              <a:buSzPts val="1400"/>
              <a:buFont typeface="Arial"/>
              <a:buNone/>
            </a:pPr>
            <a:endParaRPr/>
          </a:p>
          <a:p>
            <a:pPr marL="0" lvl="3" indent="0" algn="l" rtl="0">
              <a:lnSpc>
                <a:spcPct val="100000"/>
              </a:lnSpc>
              <a:spcBef>
                <a:spcPts val="0"/>
              </a:spcBef>
              <a:spcAft>
                <a:spcPts val="0"/>
              </a:spcAft>
              <a:buClr>
                <a:srgbClr val="000000"/>
              </a:buClr>
              <a:buSzPts val="1400"/>
              <a:buFont typeface="Arial"/>
              <a:buNone/>
            </a:pPr>
            <a:endParaRPr/>
          </a:p>
          <a:p>
            <a:pPr marL="0" lvl="4" indent="0" algn="l" rtl="0">
              <a:lnSpc>
                <a:spcPct val="100000"/>
              </a:lnSpc>
              <a:spcBef>
                <a:spcPts val="0"/>
              </a:spcBef>
              <a:spcAft>
                <a:spcPts val="0"/>
              </a:spcAft>
              <a:buClr>
                <a:srgbClr val="000000"/>
              </a:buClr>
              <a:buSzPts val="1400"/>
              <a:buFont typeface="Arial"/>
              <a:buNone/>
            </a:pPr>
            <a:endParaRPr/>
          </a:p>
          <a:p>
            <a:pPr marL="0" lvl="5" indent="0" algn="l" rtl="0">
              <a:lnSpc>
                <a:spcPct val="100000"/>
              </a:lnSpc>
              <a:spcBef>
                <a:spcPts val="0"/>
              </a:spcBef>
              <a:spcAft>
                <a:spcPts val="0"/>
              </a:spcAft>
              <a:buClr>
                <a:srgbClr val="000000"/>
              </a:buClr>
              <a:buSzPts val="1400"/>
              <a:buFont typeface="Arial"/>
              <a:buNone/>
            </a:pPr>
            <a:endParaRPr/>
          </a:p>
          <a:p>
            <a:pPr marL="0" lvl="6" indent="0" algn="l" rtl="0">
              <a:lnSpc>
                <a:spcPct val="100000"/>
              </a:lnSpc>
              <a:spcBef>
                <a:spcPts val="0"/>
              </a:spcBef>
              <a:spcAft>
                <a:spcPts val="0"/>
              </a:spcAft>
              <a:buClr>
                <a:srgbClr val="000000"/>
              </a:buClr>
              <a:buSzPts val="1400"/>
              <a:buFont typeface="Arial"/>
              <a:buNone/>
            </a:pPr>
            <a:endParaRPr/>
          </a:p>
          <a:p>
            <a:pPr marL="0" lvl="7" indent="0" algn="l" rtl="0">
              <a:lnSpc>
                <a:spcPct val="100000"/>
              </a:lnSpc>
              <a:spcBef>
                <a:spcPts val="0"/>
              </a:spcBef>
              <a:spcAft>
                <a:spcPts val="0"/>
              </a:spcAft>
              <a:buClr>
                <a:srgbClr val="000000"/>
              </a:buClr>
              <a:buSzPts val="1400"/>
              <a:buFont typeface="Arial"/>
              <a:buNone/>
            </a:pPr>
            <a:endParaRPr/>
          </a:p>
          <a:p>
            <a:pPr marL="0" lvl="8"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1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07" name="Google Shape;40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dirty="0"/>
          </a:p>
        </p:txBody>
      </p:sp>
      <p:sp>
        <p:nvSpPr>
          <p:cNvPr id="415" name="Google Shape;415;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6cf101d6fd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g6cf101d6fd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600"/>
              </a:spcBef>
              <a:spcAft>
                <a:spcPts val="0"/>
              </a:spcAft>
              <a:buClr>
                <a:schemeClr val="dk2"/>
              </a:buClr>
              <a:buSzPts val="1200"/>
              <a:buFont typeface="Arial"/>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2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 name="Google Shape;423;p21:notes"/>
          <p:cNvSpPr txBox="1">
            <a:spLocks noGrp="1"/>
          </p:cNvSpPr>
          <p:nvPr>
            <p:ph type="sldNum" idx="12"/>
          </p:nvPr>
        </p:nvSpPr>
        <p:spPr>
          <a:xfrm>
            <a:off x="3884612" y="8685213"/>
            <a:ext cx="2971799" cy="457200"/>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0"/>
              </a:spcBef>
              <a:spcAft>
                <a:spcPts val="0"/>
              </a:spcAft>
              <a:buClr>
                <a:srgbClr val="000000"/>
              </a:buClr>
              <a:buSzPts val="1200"/>
              <a:buFont typeface="Arial"/>
              <a:buNone/>
            </a:pPr>
            <a:endParaRPr sz="1200" b="0" i="0" u="none" strike="noStrike" cap="none"/>
          </a:p>
          <a:p>
            <a:pPr marL="0" marR="0" lvl="1" indent="0" algn="l" rtl="0">
              <a:lnSpc>
                <a:spcPct val="100000"/>
              </a:lnSpc>
              <a:spcBef>
                <a:spcPts val="0"/>
              </a:spcBef>
              <a:spcAft>
                <a:spcPts val="0"/>
              </a:spcAft>
              <a:buClr>
                <a:srgbClr val="000000"/>
              </a:buClr>
              <a:buSzPts val="1400"/>
              <a:buFont typeface="Arial"/>
              <a:buNone/>
            </a:pPr>
            <a:endParaRPr/>
          </a:p>
          <a:p>
            <a:pPr marL="0" marR="0" lvl="2" indent="0" algn="l" rtl="0">
              <a:lnSpc>
                <a:spcPct val="100000"/>
              </a:lnSpc>
              <a:spcBef>
                <a:spcPts val="0"/>
              </a:spcBef>
              <a:spcAft>
                <a:spcPts val="0"/>
              </a:spcAft>
              <a:buClr>
                <a:srgbClr val="000000"/>
              </a:buClr>
              <a:buSzPts val="1400"/>
              <a:buFont typeface="Arial"/>
              <a:buNone/>
            </a:pPr>
            <a:endParaRPr/>
          </a:p>
          <a:p>
            <a:pPr marL="0" marR="0" lvl="3" indent="0" algn="l" rtl="0">
              <a:lnSpc>
                <a:spcPct val="100000"/>
              </a:lnSpc>
              <a:spcBef>
                <a:spcPts val="0"/>
              </a:spcBef>
              <a:spcAft>
                <a:spcPts val="0"/>
              </a:spcAft>
              <a:buClr>
                <a:srgbClr val="000000"/>
              </a:buClr>
              <a:buSzPts val="1400"/>
              <a:buFont typeface="Arial"/>
              <a:buNone/>
            </a:pPr>
            <a:endParaRPr/>
          </a:p>
          <a:p>
            <a:pPr marL="0" marR="0" lvl="4" indent="0" algn="l" rtl="0">
              <a:lnSpc>
                <a:spcPct val="100000"/>
              </a:lnSpc>
              <a:spcBef>
                <a:spcPts val="0"/>
              </a:spcBef>
              <a:spcAft>
                <a:spcPts val="0"/>
              </a:spcAft>
              <a:buClr>
                <a:srgbClr val="000000"/>
              </a:buClr>
              <a:buSzPts val="1400"/>
              <a:buFont typeface="Arial"/>
              <a:buNone/>
            </a:pPr>
            <a:endParaRPr/>
          </a:p>
          <a:p>
            <a:pPr marL="0" marR="0" lvl="5" indent="0" algn="l" rtl="0">
              <a:lnSpc>
                <a:spcPct val="100000"/>
              </a:lnSpc>
              <a:spcBef>
                <a:spcPts val="0"/>
              </a:spcBef>
              <a:spcAft>
                <a:spcPts val="0"/>
              </a:spcAft>
              <a:buClr>
                <a:srgbClr val="000000"/>
              </a:buClr>
              <a:buSzPts val="1400"/>
              <a:buFont typeface="Arial"/>
              <a:buNone/>
            </a:pPr>
            <a:endParaRPr/>
          </a:p>
          <a:p>
            <a:pPr marL="0" marR="0" lvl="6" indent="0" algn="l" rtl="0">
              <a:lnSpc>
                <a:spcPct val="100000"/>
              </a:lnSpc>
              <a:spcBef>
                <a:spcPts val="0"/>
              </a:spcBef>
              <a:spcAft>
                <a:spcPts val="0"/>
              </a:spcAft>
              <a:buClr>
                <a:srgbClr val="000000"/>
              </a:buClr>
              <a:buSzPts val="1400"/>
              <a:buFont typeface="Arial"/>
              <a:buNone/>
            </a:pPr>
            <a:endParaRPr/>
          </a:p>
          <a:p>
            <a:pPr marL="0" marR="0" lvl="7" indent="0" algn="l" rtl="0">
              <a:lnSpc>
                <a:spcPct val="100000"/>
              </a:lnSpc>
              <a:spcBef>
                <a:spcPts val="0"/>
              </a:spcBef>
              <a:spcAft>
                <a:spcPts val="0"/>
              </a:spcAft>
              <a:buClr>
                <a:srgbClr val="000000"/>
              </a:buClr>
              <a:buSzPts val="1400"/>
              <a:buFont typeface="Arial"/>
              <a:buNone/>
            </a:pPr>
            <a:endParaRPr/>
          </a:p>
          <a:p>
            <a:pPr marL="0" marR="0" lvl="8"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6cf101d6fd_0_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6cf101d6fd_0_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747678"/>
              </a:buClr>
              <a:buSzPts val="1100"/>
              <a:buFont typeface="Arial"/>
              <a:buNone/>
            </a:pPr>
            <a:r>
              <a:rPr lang="es-ES">
                <a:solidFill>
                  <a:srgbClr val="747678"/>
                </a:solidFill>
                <a:latin typeface="Avenir"/>
                <a:ea typeface="Avenir"/>
                <a:cs typeface="Avenir"/>
                <a:sym typeface="Avenir"/>
              </a:rPr>
              <a:t>Somos una de las editoriales más reconocidas del mundo. BMJ es propiedad exclusiva de la Asociación Médica Británica.</a:t>
            </a:r>
            <a:endParaRPr>
              <a:solidFill>
                <a:srgbClr val="747678"/>
              </a:solidFill>
              <a:latin typeface="Avenir"/>
              <a:ea typeface="Avenir"/>
              <a:cs typeface="Avenir"/>
              <a:sym typeface="Avenir"/>
            </a:endParaRPr>
          </a:p>
          <a:p>
            <a:pPr marL="0" lvl="0" indent="0" algn="l" rtl="0">
              <a:spcBef>
                <a:spcPts val="0"/>
              </a:spcBef>
              <a:spcAft>
                <a:spcPts val="0"/>
              </a:spcAft>
              <a:buClr>
                <a:srgbClr val="747678"/>
              </a:buClr>
              <a:buSzPts val="1100"/>
              <a:buFont typeface="Arial"/>
              <a:buNone/>
            </a:pPr>
            <a:endParaRPr>
              <a:solidFill>
                <a:srgbClr val="747678"/>
              </a:solidFill>
              <a:latin typeface="Avenir"/>
              <a:ea typeface="Avenir"/>
              <a:cs typeface="Avenir"/>
              <a:sym typeface="Avenir"/>
            </a:endParaRPr>
          </a:p>
          <a:p>
            <a:pPr marL="0" lvl="0" indent="0" algn="l" rtl="0">
              <a:spcBef>
                <a:spcPts val="0"/>
              </a:spcBef>
              <a:spcAft>
                <a:spcPts val="0"/>
              </a:spcAft>
              <a:buClr>
                <a:srgbClr val="747678"/>
              </a:buClr>
              <a:buSzPts val="1100"/>
              <a:buFont typeface="Arial"/>
              <a:buNone/>
            </a:pPr>
            <a:r>
              <a:rPr lang="es-ES">
                <a:solidFill>
                  <a:srgbClr val="747678"/>
                </a:solidFill>
                <a:latin typeface="Avenir"/>
                <a:ea typeface="Avenir"/>
                <a:cs typeface="Avenir"/>
                <a:sym typeface="Avenir"/>
              </a:rPr>
              <a:t>Debido a que nuestra empresa es propiedad de médicos y trabaja para apoyar las necesidades de professionales de salud, nuestras prioridades son establecidas con un proposito unico y fueron creados por seres con una perspectiva muy distincta a las otras editoriales. Asi como BMJ lleva cerca de 200 anos ayudando a adelantar la ciencia yo llevo 20 anos trabando en esta industria y les puedo asegurar que toda la informacion que recibiras hoy es compartida con el deseo de contribuir a muncho mejor.  Uno mas adelntadol empezando con un tiempo largo en Elsevier, Springer y Nature  dedicamos a aquellos progresos que en realidad van hacer una diferencia en la salud mundial.</a:t>
            </a:r>
            <a:endParaRPr>
              <a:solidFill>
                <a:srgbClr val="747678"/>
              </a:solidFill>
              <a:latin typeface="Avenir"/>
              <a:ea typeface="Avenir"/>
              <a:cs typeface="Avenir"/>
              <a:sym typeface="Avenir"/>
            </a:endParaRPr>
          </a:p>
          <a:p>
            <a:pPr marL="0" lvl="0" indent="0" algn="l" rtl="0">
              <a:spcBef>
                <a:spcPts val="0"/>
              </a:spcBef>
              <a:spcAft>
                <a:spcPts val="0"/>
              </a:spcAft>
              <a:buClr>
                <a:srgbClr val="747678"/>
              </a:buClr>
              <a:buSzPts val="1100"/>
              <a:buFont typeface="Arial"/>
              <a:buNone/>
            </a:pPr>
            <a:endParaRPr>
              <a:solidFill>
                <a:srgbClr val="747678"/>
              </a:solidFill>
              <a:latin typeface="Avenir"/>
              <a:ea typeface="Avenir"/>
              <a:cs typeface="Avenir"/>
              <a:sym typeface="Avenir"/>
            </a:endParaRPr>
          </a:p>
          <a:p>
            <a:pPr marL="0" lvl="0" indent="0" algn="l" rtl="0">
              <a:spcBef>
                <a:spcPts val="0"/>
              </a:spcBef>
              <a:spcAft>
                <a:spcPts val="0"/>
              </a:spcAft>
              <a:buClr>
                <a:srgbClr val="747678"/>
              </a:buClr>
              <a:buSzPts val="1100"/>
              <a:buFont typeface="Arial"/>
              <a:buNone/>
            </a:pPr>
            <a:r>
              <a:rPr lang="es-ES">
                <a:solidFill>
                  <a:srgbClr val="747678"/>
                </a:solidFill>
                <a:latin typeface="Avenir"/>
                <a:ea typeface="Avenir"/>
                <a:cs typeface="Avenir"/>
                <a:sym typeface="Avenir"/>
              </a:rPr>
              <a:t>Aparte de publicar artículos en revistas creamos herramientas de apoyo clínico y recursos educativos que son utilizados en +8.000 instituciones diariamente. </a:t>
            </a:r>
            <a:endParaRPr>
              <a:solidFill>
                <a:srgbClr val="747678"/>
              </a:solidFill>
              <a:latin typeface="Avenir"/>
              <a:ea typeface="Avenir"/>
              <a:cs typeface="Avenir"/>
              <a:sym typeface="Avenir"/>
            </a:endParaRPr>
          </a:p>
          <a:p>
            <a:pPr marL="0" lvl="0" indent="0" algn="l" rtl="0">
              <a:spcBef>
                <a:spcPts val="0"/>
              </a:spcBef>
              <a:spcAft>
                <a:spcPts val="0"/>
              </a:spcAft>
              <a:buClr>
                <a:srgbClr val="747678"/>
              </a:buClr>
              <a:buSzPts val="1200"/>
              <a:buFont typeface="Arial"/>
              <a:buNone/>
            </a:pPr>
            <a:endParaRPr>
              <a:solidFill>
                <a:srgbClr val="747678"/>
              </a:solidFill>
            </a:endParaRPr>
          </a:p>
          <a:p>
            <a:pPr marL="0" lvl="0" indent="0" algn="l" rtl="0">
              <a:spcBef>
                <a:spcPts val="0"/>
              </a:spcBef>
              <a:spcAft>
                <a:spcPts val="0"/>
              </a:spcAft>
              <a:buClr>
                <a:srgbClr val="747678"/>
              </a:buClr>
              <a:buSzPts val="1200"/>
              <a:buFont typeface="Arial"/>
              <a:buNone/>
            </a:pPr>
            <a:r>
              <a:rPr lang="es-ES">
                <a:solidFill>
                  <a:srgbClr val="747678"/>
                </a:solidFill>
              </a:rPr>
              <a:t>Why did I suggest that we focus on topic of getting published and what makes BMJ qualified to give this talk?  </a:t>
            </a:r>
            <a:endParaRPr>
              <a:solidFill>
                <a:srgbClr val="747678"/>
              </a:solidFill>
            </a:endParaRPr>
          </a:p>
          <a:p>
            <a:pPr marL="0" lvl="0" indent="0" algn="l" rtl="0">
              <a:spcBef>
                <a:spcPts val="0"/>
              </a:spcBef>
              <a:spcAft>
                <a:spcPts val="0"/>
              </a:spcAft>
              <a:buClr>
                <a:srgbClr val="747678"/>
              </a:buClr>
              <a:buSzPts val="1200"/>
              <a:buFont typeface="Arial"/>
              <a:buNone/>
            </a:pPr>
            <a:r>
              <a:rPr lang="es-ES">
                <a:solidFill>
                  <a:srgbClr val="747678"/>
                </a:solidFill>
              </a:rPr>
              <a:t>We are a mission based company centered on Values.  And our core mission is to contribute to a healthier world.  Part of that mission and responsibility involves contributing to the advancement of discover and the formation of medical professionals especially residents and their educators.</a:t>
            </a:r>
            <a:endParaRPr>
              <a:solidFill>
                <a:srgbClr val="747678"/>
              </a:solidFill>
            </a:endParaRPr>
          </a:p>
          <a:p>
            <a:pPr marL="0" lvl="0" indent="0" algn="l" rtl="0">
              <a:spcBef>
                <a:spcPts val="0"/>
              </a:spcBef>
              <a:spcAft>
                <a:spcPts val="0"/>
              </a:spcAft>
              <a:buClr>
                <a:srgbClr val="747678"/>
              </a:buClr>
              <a:buSzPts val="1200"/>
              <a:buFont typeface="Arial"/>
              <a:buNone/>
            </a:pPr>
            <a:endParaRPr>
              <a:solidFill>
                <a:srgbClr val="747678"/>
              </a:solidFill>
            </a:endParaRPr>
          </a:p>
          <a:p>
            <a:pPr marL="0" lvl="0" indent="0" algn="l" rtl="0">
              <a:spcBef>
                <a:spcPts val="0"/>
              </a:spcBef>
              <a:spcAft>
                <a:spcPts val="0"/>
              </a:spcAft>
              <a:buClr>
                <a:srgbClr val="747678"/>
              </a:buClr>
              <a:buSzPts val="1200"/>
              <a:buFont typeface="Arial"/>
              <a:buNone/>
            </a:pPr>
            <a:r>
              <a:rPr lang="es-ES">
                <a:solidFill>
                  <a:srgbClr val="747678"/>
                </a:solidFill>
              </a:rPr>
              <a:t>Why Us?  What makes BMJ the right publisher to give this talk:</a:t>
            </a:r>
            <a:endParaRPr>
              <a:solidFill>
                <a:srgbClr val="747678"/>
              </a:solidFill>
            </a:endParaRPr>
          </a:p>
          <a:p>
            <a:pPr marL="0" lvl="0" indent="0" algn="l" rtl="0">
              <a:spcBef>
                <a:spcPts val="0"/>
              </a:spcBef>
              <a:spcAft>
                <a:spcPts val="0"/>
              </a:spcAft>
              <a:buClr>
                <a:srgbClr val="747678"/>
              </a:buClr>
              <a:buSzPts val="1200"/>
              <a:buFont typeface="Arial"/>
              <a:buNone/>
            </a:pPr>
            <a:endParaRPr>
              <a:solidFill>
                <a:srgbClr val="747678"/>
              </a:solidFill>
            </a:endParaRPr>
          </a:p>
          <a:p>
            <a:pPr marL="0" lvl="0" indent="0" algn="l" rtl="0">
              <a:spcBef>
                <a:spcPts val="0"/>
              </a:spcBef>
              <a:spcAft>
                <a:spcPts val="0"/>
              </a:spcAft>
              <a:buClr>
                <a:srgbClr val="747678"/>
              </a:buClr>
              <a:buSzPts val="1200"/>
              <a:buFont typeface="Arial"/>
              <a:buNone/>
            </a:pPr>
            <a:r>
              <a:rPr lang="es-ES">
                <a:solidFill>
                  <a:srgbClr val="747678"/>
                </a:solidFill>
              </a:rPr>
              <a:t>The current state of medical and residency education is reflected in this weeks agenda. You’ll be focusing on </a:t>
            </a:r>
            <a:endParaRPr>
              <a:solidFill>
                <a:srgbClr val="747678"/>
              </a:solidFill>
            </a:endParaRPr>
          </a:p>
          <a:p>
            <a:pPr marL="0" lvl="0" indent="0" algn="l" rtl="0">
              <a:spcBef>
                <a:spcPts val="0"/>
              </a:spcBef>
              <a:spcAft>
                <a:spcPts val="0"/>
              </a:spcAft>
              <a:buClr>
                <a:schemeClr val="dk1"/>
              </a:buClr>
              <a:buFont typeface="Arial"/>
              <a:buNone/>
            </a:pPr>
            <a:r>
              <a:rPr lang="es-ES">
                <a:solidFill>
                  <a:srgbClr val="747678"/>
                </a:solidFill>
              </a:rPr>
              <a:t>Educación basada en competencias</a:t>
            </a:r>
            <a:endParaRPr>
              <a:solidFill>
                <a:srgbClr val="747678"/>
              </a:solidFill>
            </a:endParaRPr>
          </a:p>
          <a:p>
            <a:pPr marL="0" lvl="0" indent="0" algn="l" rtl="0">
              <a:spcBef>
                <a:spcPts val="0"/>
              </a:spcBef>
              <a:spcAft>
                <a:spcPts val="0"/>
              </a:spcAft>
              <a:buClr>
                <a:schemeClr val="dk1"/>
              </a:buClr>
              <a:buFont typeface="Arial"/>
              <a:buNone/>
            </a:pPr>
            <a:r>
              <a:rPr lang="es-ES">
                <a:solidFill>
                  <a:srgbClr val="747678"/>
                </a:solidFill>
              </a:rPr>
              <a:t>Métodos de investigación en educación</a:t>
            </a:r>
            <a:endParaRPr>
              <a:solidFill>
                <a:srgbClr val="747678"/>
              </a:solidFill>
            </a:endParaRPr>
          </a:p>
          <a:p>
            <a:pPr marL="0" lvl="0" indent="0" algn="l" rtl="0">
              <a:spcBef>
                <a:spcPts val="0"/>
              </a:spcBef>
              <a:spcAft>
                <a:spcPts val="0"/>
              </a:spcAft>
              <a:buClr>
                <a:schemeClr val="dk1"/>
              </a:buClr>
              <a:buFont typeface="Arial"/>
              <a:buNone/>
            </a:pPr>
            <a:r>
              <a:rPr lang="es-ES">
                <a:solidFill>
                  <a:srgbClr val="747678"/>
                </a:solidFill>
              </a:rPr>
              <a:t>Uso de tecnologías innovadoras para la educación médica</a:t>
            </a:r>
            <a:endParaRPr>
              <a:solidFill>
                <a:srgbClr val="747678"/>
              </a:solidFill>
            </a:endParaRPr>
          </a:p>
          <a:p>
            <a:pPr marL="0" lvl="0" indent="0" algn="l" rtl="0">
              <a:spcBef>
                <a:spcPts val="0"/>
              </a:spcBef>
              <a:spcAft>
                <a:spcPts val="0"/>
              </a:spcAft>
              <a:buClr>
                <a:schemeClr val="dk1"/>
              </a:buClr>
              <a:buFont typeface="Arial"/>
              <a:buNone/>
            </a:pPr>
            <a:r>
              <a:rPr lang="es-ES">
                <a:solidFill>
                  <a:srgbClr val="747678"/>
                </a:solidFill>
              </a:rPr>
              <a:t>Desarrollo docente</a:t>
            </a:r>
            <a:endParaRPr>
              <a:solidFill>
                <a:srgbClr val="747678"/>
              </a:solidFill>
            </a:endParaRPr>
          </a:p>
          <a:p>
            <a:pPr marL="0" lvl="0" indent="0" algn="l" rtl="0">
              <a:spcBef>
                <a:spcPts val="0"/>
              </a:spcBef>
              <a:spcAft>
                <a:spcPts val="0"/>
              </a:spcAft>
              <a:buClr>
                <a:schemeClr val="dk1"/>
              </a:buClr>
              <a:buFont typeface="Arial"/>
              <a:buNone/>
            </a:pPr>
            <a:r>
              <a:rPr lang="es-ES">
                <a:solidFill>
                  <a:srgbClr val="747678"/>
                </a:solidFill>
              </a:rPr>
              <a:t>Educación de liderazgo</a:t>
            </a:r>
            <a:endParaRPr>
              <a:solidFill>
                <a:srgbClr val="747678"/>
              </a:solidFill>
            </a:endParaRPr>
          </a:p>
          <a:p>
            <a:pPr marL="0" lvl="0" indent="0" algn="l" rtl="0">
              <a:spcBef>
                <a:spcPts val="0"/>
              </a:spcBef>
              <a:spcAft>
                <a:spcPts val="0"/>
              </a:spcAft>
              <a:buClr>
                <a:schemeClr val="dk1"/>
              </a:buClr>
              <a:buFont typeface="Arial"/>
              <a:buNone/>
            </a:pPr>
            <a:r>
              <a:rPr lang="es-ES">
                <a:solidFill>
                  <a:srgbClr val="747678"/>
                </a:solidFill>
              </a:rPr>
              <a:t>Entornos de aprendizaje: explorando nuevas vías</a:t>
            </a:r>
            <a:endParaRPr>
              <a:solidFill>
                <a:srgbClr val="747678"/>
              </a:solidFill>
            </a:endParaRPr>
          </a:p>
          <a:p>
            <a:pPr marL="0" lvl="0" indent="0" algn="l" rtl="0">
              <a:spcBef>
                <a:spcPts val="0"/>
              </a:spcBef>
              <a:spcAft>
                <a:spcPts val="0"/>
              </a:spcAft>
              <a:buClr>
                <a:schemeClr val="dk1"/>
              </a:buClr>
              <a:buFont typeface="Arial"/>
              <a:buNone/>
            </a:pPr>
            <a:r>
              <a:rPr lang="es-ES">
                <a:solidFill>
                  <a:srgbClr val="747678"/>
                </a:solidFill>
              </a:rPr>
              <a:t>Identidad profesional</a:t>
            </a:r>
            <a:endParaRPr>
              <a:solidFill>
                <a:srgbClr val="747678"/>
              </a:solidFill>
            </a:endParaRPr>
          </a:p>
          <a:p>
            <a:pPr marL="0" marR="0" lvl="0" indent="0" algn="l" rtl="0">
              <a:lnSpc>
                <a:spcPct val="100000"/>
              </a:lnSpc>
              <a:spcBef>
                <a:spcPts val="0"/>
              </a:spcBef>
              <a:spcAft>
                <a:spcPts val="0"/>
              </a:spcAft>
              <a:buClr>
                <a:schemeClr val="dk1"/>
              </a:buClr>
              <a:buSzPts val="1100"/>
              <a:buFont typeface="Arial"/>
              <a:buNone/>
            </a:pPr>
            <a:endParaRPr>
              <a:latin typeface="Calibri"/>
              <a:ea typeface="Calibri"/>
              <a:cs typeface="Calibri"/>
              <a:sym typeface="Calibri"/>
            </a:endParaRPr>
          </a:p>
        </p:txBody>
      </p:sp>
      <p:sp>
        <p:nvSpPr>
          <p:cNvPr id="148" name="Google Shape;148;g6cf101d6fd_0_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s-E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6cf101d6fd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g6cf101d6fd_0_1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6cf101d6fd_0_2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114300" lvl="0" indent="0" algn="l" rtl="0">
              <a:lnSpc>
                <a:spcPct val="120000"/>
              </a:lnSpc>
              <a:spcBef>
                <a:spcPts val="0"/>
              </a:spcBef>
              <a:spcAft>
                <a:spcPts val="0"/>
              </a:spcAft>
              <a:buClr>
                <a:srgbClr val="000000"/>
              </a:buClr>
              <a:buSzPts val="1800"/>
              <a:buNone/>
            </a:pPr>
            <a:endParaRPr dirty="0"/>
          </a:p>
        </p:txBody>
      </p:sp>
      <p:sp>
        <p:nvSpPr>
          <p:cNvPr id="258" name="Google Shape;258;g6cf101d6fd_0_2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6cf101d6fd_0_2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dirty="0">
                <a:solidFill>
                  <a:schemeClr val="dk2"/>
                </a:solidFill>
              </a:rPr>
              <a:t>Role </a:t>
            </a:r>
            <a:r>
              <a:rPr lang="es-ES" sz="1200" dirty="0" err="1">
                <a:solidFill>
                  <a:schemeClr val="dk2"/>
                </a:solidFill>
              </a:rPr>
              <a:t>of</a:t>
            </a:r>
            <a:r>
              <a:rPr lang="es-ES" sz="1200" dirty="0">
                <a:solidFill>
                  <a:schemeClr val="dk2"/>
                </a:solidFill>
              </a:rPr>
              <a:t> </a:t>
            </a:r>
            <a:r>
              <a:rPr lang="es-ES" sz="1200" dirty="0" err="1">
                <a:solidFill>
                  <a:schemeClr val="dk2"/>
                </a:solidFill>
              </a:rPr>
              <a:t>Journal</a:t>
            </a:r>
            <a:r>
              <a:rPr lang="es-ES" sz="1200" dirty="0">
                <a:solidFill>
                  <a:schemeClr val="dk2"/>
                </a:solidFill>
              </a:rPr>
              <a:t> Editor </a:t>
            </a:r>
            <a:r>
              <a:rPr lang="es-ES" sz="1200" dirty="0" err="1">
                <a:solidFill>
                  <a:schemeClr val="dk2"/>
                </a:solidFill>
              </a:rPr>
              <a:t>is</a:t>
            </a:r>
            <a:r>
              <a:rPr lang="es-ES" sz="1200" dirty="0">
                <a:solidFill>
                  <a:schemeClr val="dk2"/>
                </a:solidFill>
              </a:rPr>
              <a:t> </a:t>
            </a:r>
            <a:r>
              <a:rPr lang="es-ES" sz="1200" dirty="0" err="1">
                <a:solidFill>
                  <a:schemeClr val="dk2"/>
                </a:solidFill>
              </a:rPr>
              <a:t>to</a:t>
            </a:r>
            <a:r>
              <a:rPr lang="es-ES" sz="1200" dirty="0">
                <a:solidFill>
                  <a:schemeClr val="dk2"/>
                </a:solidFill>
              </a:rPr>
              <a:t> </a:t>
            </a:r>
            <a:r>
              <a:rPr lang="es-ES" sz="1200" dirty="0" err="1">
                <a:solidFill>
                  <a:schemeClr val="dk2"/>
                </a:solidFill>
              </a:rPr>
              <a:t>select</a:t>
            </a:r>
            <a:r>
              <a:rPr lang="es-ES" sz="1200" dirty="0">
                <a:solidFill>
                  <a:schemeClr val="dk2"/>
                </a:solidFill>
              </a:rPr>
              <a:t>  </a:t>
            </a:r>
            <a:r>
              <a:rPr lang="es-ES" sz="1200" dirty="0" err="1">
                <a:solidFill>
                  <a:schemeClr val="dk2"/>
                </a:solidFill>
              </a:rPr>
              <a:t>articles</a:t>
            </a:r>
            <a:r>
              <a:rPr lang="es-ES" sz="1200" dirty="0">
                <a:solidFill>
                  <a:schemeClr val="dk2"/>
                </a:solidFill>
              </a:rPr>
              <a:t> </a:t>
            </a:r>
            <a:r>
              <a:rPr lang="es-ES" sz="1200" dirty="0" err="1">
                <a:solidFill>
                  <a:schemeClr val="dk2"/>
                </a:solidFill>
              </a:rPr>
              <a:t>that</a:t>
            </a:r>
            <a:r>
              <a:rPr lang="es-ES" sz="1200" dirty="0">
                <a:solidFill>
                  <a:schemeClr val="dk2"/>
                </a:solidFill>
              </a:rPr>
              <a:t> </a:t>
            </a:r>
            <a:r>
              <a:rPr lang="es-ES" sz="1200" dirty="0" err="1">
                <a:solidFill>
                  <a:schemeClr val="dk2"/>
                </a:solidFill>
              </a:rPr>
              <a:t>fall</a:t>
            </a:r>
            <a:r>
              <a:rPr lang="es-ES" sz="1200" dirty="0">
                <a:solidFill>
                  <a:schemeClr val="dk2"/>
                </a:solidFill>
              </a:rPr>
              <a:t> </a:t>
            </a:r>
            <a:r>
              <a:rPr lang="es-ES" sz="1200" dirty="0" err="1">
                <a:solidFill>
                  <a:schemeClr val="dk2"/>
                </a:solidFill>
              </a:rPr>
              <a:t>into</a:t>
            </a:r>
            <a:r>
              <a:rPr lang="es-ES" sz="1200" dirty="0">
                <a:solidFill>
                  <a:schemeClr val="dk2"/>
                </a:solidFill>
              </a:rPr>
              <a:t> </a:t>
            </a:r>
            <a:r>
              <a:rPr lang="es-ES" sz="1200" dirty="0" err="1">
                <a:solidFill>
                  <a:schemeClr val="dk2"/>
                </a:solidFill>
              </a:rPr>
              <a:t>one</a:t>
            </a:r>
            <a:r>
              <a:rPr lang="es-ES" sz="1200" dirty="0">
                <a:solidFill>
                  <a:schemeClr val="dk2"/>
                </a:solidFill>
              </a:rPr>
              <a:t> </a:t>
            </a:r>
            <a:r>
              <a:rPr lang="es-ES" sz="1200" dirty="0" err="1">
                <a:solidFill>
                  <a:schemeClr val="dk2"/>
                </a:solidFill>
              </a:rPr>
              <a:t>or</a:t>
            </a:r>
            <a:r>
              <a:rPr lang="es-ES" sz="1200" dirty="0">
                <a:solidFill>
                  <a:schemeClr val="dk2"/>
                </a:solidFill>
              </a:rPr>
              <a:t> </a:t>
            </a:r>
            <a:r>
              <a:rPr lang="es-ES" sz="1200" dirty="0" err="1">
                <a:solidFill>
                  <a:schemeClr val="dk2"/>
                </a:solidFill>
              </a:rPr>
              <a:t>both</a:t>
            </a:r>
            <a:r>
              <a:rPr lang="es-ES" sz="1200" dirty="0">
                <a:solidFill>
                  <a:schemeClr val="dk2"/>
                </a:solidFill>
              </a:rPr>
              <a:t> </a:t>
            </a:r>
            <a:r>
              <a:rPr lang="es-ES" sz="1200" dirty="0" err="1">
                <a:solidFill>
                  <a:schemeClr val="dk2"/>
                </a:solidFill>
              </a:rPr>
              <a:t>of</a:t>
            </a:r>
            <a:r>
              <a:rPr lang="es-ES" sz="1200" dirty="0">
                <a:solidFill>
                  <a:schemeClr val="dk2"/>
                </a:solidFill>
              </a:rPr>
              <a:t> </a:t>
            </a:r>
            <a:r>
              <a:rPr lang="es-ES" sz="1200" dirty="0" err="1">
                <a:solidFill>
                  <a:schemeClr val="dk2"/>
                </a:solidFill>
              </a:rPr>
              <a:t>these</a:t>
            </a:r>
            <a:r>
              <a:rPr lang="es-ES" sz="1200" dirty="0">
                <a:solidFill>
                  <a:schemeClr val="dk2"/>
                </a:solidFill>
              </a:rPr>
              <a:t> </a:t>
            </a:r>
            <a:r>
              <a:rPr lang="es-ES" sz="1200" dirty="0" err="1">
                <a:solidFill>
                  <a:schemeClr val="dk2"/>
                </a:solidFill>
              </a:rPr>
              <a:t>groups</a:t>
            </a:r>
            <a:r>
              <a:rPr lang="es-ES" sz="1200" dirty="0">
                <a:solidFill>
                  <a:schemeClr val="dk2"/>
                </a:solidFill>
              </a:rPr>
              <a:t>. No real </a:t>
            </a:r>
            <a:r>
              <a:rPr lang="es-ES" sz="1200" dirty="0" err="1">
                <a:solidFill>
                  <a:schemeClr val="dk2"/>
                </a:solidFill>
              </a:rPr>
              <a:t>interest</a:t>
            </a:r>
            <a:r>
              <a:rPr lang="es-ES" sz="1200" dirty="0">
                <a:solidFill>
                  <a:schemeClr val="dk2"/>
                </a:solidFill>
              </a:rPr>
              <a:t> in </a:t>
            </a:r>
            <a:r>
              <a:rPr lang="es-ES" sz="1200" dirty="0" err="1">
                <a:solidFill>
                  <a:schemeClr val="dk2"/>
                </a:solidFill>
              </a:rPr>
              <a:t>papers</a:t>
            </a:r>
            <a:r>
              <a:rPr lang="es-ES" sz="1200" dirty="0">
                <a:solidFill>
                  <a:schemeClr val="dk2"/>
                </a:solidFill>
              </a:rPr>
              <a:t> </a:t>
            </a:r>
            <a:r>
              <a:rPr lang="es-ES" sz="1200" dirty="0" err="1">
                <a:solidFill>
                  <a:schemeClr val="dk2"/>
                </a:solidFill>
              </a:rPr>
              <a:t>that</a:t>
            </a:r>
            <a:r>
              <a:rPr lang="es-ES" sz="1200" dirty="0">
                <a:solidFill>
                  <a:schemeClr val="dk2"/>
                </a:solidFill>
              </a:rPr>
              <a:t> are </a:t>
            </a:r>
            <a:r>
              <a:rPr lang="es-ES" sz="1200" dirty="0" err="1">
                <a:solidFill>
                  <a:schemeClr val="dk2"/>
                </a:solidFill>
              </a:rPr>
              <a:t>neither</a:t>
            </a:r>
            <a:r>
              <a:rPr lang="es-ES" sz="1200" dirty="0">
                <a:solidFill>
                  <a:schemeClr val="dk2"/>
                </a:solidFill>
              </a:rPr>
              <a:t> </a:t>
            </a:r>
            <a:r>
              <a:rPr lang="es-ES" sz="1200" dirty="0" err="1">
                <a:solidFill>
                  <a:schemeClr val="dk2"/>
                </a:solidFill>
              </a:rPr>
              <a:t>read</a:t>
            </a:r>
            <a:r>
              <a:rPr lang="es-ES" sz="1200" dirty="0">
                <a:solidFill>
                  <a:schemeClr val="dk2"/>
                </a:solidFill>
              </a:rPr>
              <a:t>, </a:t>
            </a:r>
            <a:r>
              <a:rPr lang="es-ES" sz="1200" dirty="0" err="1">
                <a:solidFill>
                  <a:schemeClr val="dk2"/>
                </a:solidFill>
              </a:rPr>
              <a:t>nor</a:t>
            </a:r>
            <a:r>
              <a:rPr lang="es-ES" sz="1200" dirty="0">
                <a:solidFill>
                  <a:schemeClr val="dk2"/>
                </a:solidFill>
              </a:rPr>
              <a:t> </a:t>
            </a:r>
            <a:r>
              <a:rPr lang="es-ES" sz="1200" dirty="0" err="1">
                <a:solidFill>
                  <a:schemeClr val="dk2"/>
                </a:solidFill>
              </a:rPr>
              <a:t>cited</a:t>
            </a:r>
            <a:r>
              <a:rPr lang="es-ES" sz="1200" dirty="0">
                <a:solidFill>
                  <a:schemeClr val="dk2"/>
                </a:solidFill>
              </a:rPr>
              <a:t>.</a:t>
            </a:r>
            <a:endParaRPr dirty="0"/>
          </a:p>
          <a:p>
            <a:pPr marL="0" lvl="0" indent="0" algn="l" rtl="0">
              <a:lnSpc>
                <a:spcPct val="100000"/>
              </a:lnSpc>
              <a:spcBef>
                <a:spcPts val="0"/>
              </a:spcBef>
              <a:spcAft>
                <a:spcPts val="0"/>
              </a:spcAft>
              <a:buClr>
                <a:schemeClr val="dk1"/>
              </a:buClr>
              <a:buSzPts val="1200"/>
              <a:buFont typeface="Arial"/>
              <a:buNone/>
            </a:pPr>
            <a:endParaRPr dirty="0"/>
          </a:p>
        </p:txBody>
      </p:sp>
      <p:sp>
        <p:nvSpPr>
          <p:cNvPr id="267" name="Google Shape;267;g6cf101d6fd_0_2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6cf101d6fd_0_2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g6cf101d6fd_0_2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317500" algn="l" rtl="0">
              <a:lnSpc>
                <a:spcPct val="100000"/>
              </a:lnSpc>
              <a:spcBef>
                <a:spcPts val="0"/>
              </a:spcBef>
              <a:spcAft>
                <a:spcPts val="0"/>
              </a:spcAft>
              <a:buSzPts val="1400"/>
              <a:buChar char="●"/>
            </a:pPr>
            <a:r>
              <a:rPr lang="es-ES"/>
              <a:t>Tenemos un alto porcentaje de graduados medicos el la region.  11 milliones de professionales de salud.   con muy buenas instituciones….sin embargo.   La mayoria de las unis tienen un departamento dedicado a la publicacion. Sin embargo temenos poca contribuciones de LatAm.  Hemos visto un crecimiento en profesionales de salud de 400% desde 1980 nuestra publicaciones cientificas solo han crecido un promedio de 4%.</a:t>
            </a:r>
            <a:endParaRPr/>
          </a:p>
          <a:p>
            <a:pPr marL="457200" marR="0" lvl="0" indent="-317500" algn="l" rtl="0">
              <a:lnSpc>
                <a:spcPct val="100000"/>
              </a:lnSpc>
              <a:spcBef>
                <a:spcPts val="0"/>
              </a:spcBef>
              <a:spcAft>
                <a:spcPts val="0"/>
              </a:spcAft>
              <a:buSzPts val="1400"/>
              <a:buChar char="●"/>
            </a:pPr>
            <a:r>
              <a:rPr lang="es-ES"/>
              <a:t>En los últimos 40 años, el número de médicos y enfermeras se ha cuadruplicado, pero en los últimos 15 años nuestra producción de investigación sólo ha aumentado un 4%.</a:t>
            </a:r>
            <a:endParaRPr/>
          </a:p>
          <a:p>
            <a:pPr marL="457200" marR="0" lvl="0" indent="-317500" algn="l" rtl="0">
              <a:lnSpc>
                <a:spcPct val="100000"/>
              </a:lnSpc>
              <a:spcBef>
                <a:spcPts val="0"/>
              </a:spcBef>
              <a:spcAft>
                <a:spcPts val="0"/>
              </a:spcAft>
              <a:buSzPts val="1400"/>
              <a:buChar char="●"/>
            </a:pPr>
            <a:r>
              <a:rPr lang="es-ES"/>
              <a:t>Así que aunque hemos aumentado la producción, pero no al ritmo que estamos aumentando el número de profesionales de la salud.</a:t>
            </a:r>
            <a:endParaRPr/>
          </a:p>
          <a:p>
            <a:pPr marL="457200" marR="0" lvl="0" indent="-317500" algn="l" rtl="0">
              <a:lnSpc>
                <a:spcPct val="100000"/>
              </a:lnSpc>
              <a:spcBef>
                <a:spcPts val="0"/>
              </a:spcBef>
              <a:spcAft>
                <a:spcPts val="0"/>
              </a:spcAft>
              <a:buSzPts val="1400"/>
              <a:buChar char="●"/>
            </a:pPr>
            <a:r>
              <a:rPr lang="es-ES"/>
              <a:t>Actualmente hay 11 millones de profesionales de la salud en Latinoamérica, ¿cómo podemos prepararnos para el crecimiento?</a:t>
            </a:r>
            <a:endParaRPr/>
          </a:p>
          <a:p>
            <a:pPr marL="457200" lvl="0" indent="-317500" algn="l" rtl="0">
              <a:lnSpc>
                <a:spcPct val="100000"/>
              </a:lnSpc>
              <a:spcBef>
                <a:spcPts val="0"/>
              </a:spcBef>
              <a:spcAft>
                <a:spcPts val="0"/>
              </a:spcAft>
              <a:buSzPts val="1400"/>
              <a:buChar char="●"/>
            </a:pPr>
            <a:r>
              <a:rPr lang="es-ES"/>
              <a:t>Aunque admito que Chile ha tenido mas exito en movilisar la publicacion que otros paises</a:t>
            </a:r>
            <a:endParaRPr/>
          </a:p>
          <a:p>
            <a:pPr marL="457200" lvl="0" indent="-317500" algn="l" rtl="0">
              <a:lnSpc>
                <a:spcPct val="100000"/>
              </a:lnSpc>
              <a:spcBef>
                <a:spcPts val="0"/>
              </a:spcBef>
              <a:spcAft>
                <a:spcPts val="0"/>
              </a:spcAft>
              <a:buSzPts val="1400"/>
              <a:buChar char="●"/>
            </a:pPr>
            <a:r>
              <a:rPr lang="es-ES"/>
              <a:t>Sin pensarlo mucho.  Que creen o Cual ha sido su experiencia ya sea propria o de un colega?</a:t>
            </a:r>
            <a:endParaRPr/>
          </a:p>
          <a:p>
            <a:pPr marL="457200" lvl="0" indent="-317500" algn="l" rtl="0">
              <a:lnSpc>
                <a:spcPct val="100000"/>
              </a:lnSpc>
              <a:spcBef>
                <a:spcPts val="0"/>
              </a:spcBef>
              <a:spcAft>
                <a:spcPts val="0"/>
              </a:spcAft>
              <a:buSzPts val="1400"/>
              <a:buChar char="●"/>
            </a:pPr>
            <a:endParaRPr/>
          </a:p>
          <a:p>
            <a:pPr marL="139700" lvl="0" indent="0" algn="l" rtl="0">
              <a:lnSpc>
                <a:spcPct val="100000"/>
              </a:lnSpc>
              <a:spcBef>
                <a:spcPts val="0"/>
              </a:spcBef>
              <a:spcAft>
                <a:spcPts val="0"/>
              </a:spcAft>
              <a:buSzPts val="1400"/>
              <a:buNone/>
            </a:pPr>
            <a:endParaRPr sz="1400" b="0" i="0" u="none" strike="noStrike" cap="none">
              <a:solidFill>
                <a:srgbClr val="000000"/>
              </a:solidFill>
              <a:latin typeface="Arial"/>
              <a:ea typeface="Arial"/>
              <a:cs typeface="Arial"/>
              <a:sym typeface="Arial"/>
            </a:endParaRPr>
          </a:p>
        </p:txBody>
      </p:sp>
      <p:sp>
        <p:nvSpPr>
          <p:cNvPr id="276" name="Google Shape;276;g6cf101d6fd_0_204: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b" anchorCtr="0">
            <a:noAutofit/>
          </a:bodyPr>
          <a:lstStyle/>
          <a:p>
            <a:pPr marL="0" marR="0" lvl="0" indent="88900" algn="r" rtl="0">
              <a:lnSpc>
                <a:spcPct val="100000"/>
              </a:lnSpc>
              <a:spcBef>
                <a:spcPts val="0"/>
              </a:spcBef>
              <a:spcAft>
                <a:spcPts val="0"/>
              </a:spcAft>
              <a:buSzPts val="1400"/>
              <a:buNone/>
            </a:pPr>
            <a:endParaRPr sz="1200" b="0" i="0" u="none" strike="noStrike" cap="none"/>
          </a:p>
          <a:p>
            <a:pPr marL="0" marR="0" lvl="1" indent="88900" algn="l" rtl="0">
              <a:lnSpc>
                <a:spcPct val="100000"/>
              </a:lnSpc>
              <a:spcBef>
                <a:spcPts val="0"/>
              </a:spcBef>
              <a:spcAft>
                <a:spcPts val="0"/>
              </a:spcAft>
              <a:buSzPts val="1400"/>
              <a:buNone/>
            </a:pPr>
            <a:endParaRPr/>
          </a:p>
          <a:p>
            <a:pPr marL="0" marR="0" lvl="2" indent="88900" algn="l" rtl="0">
              <a:lnSpc>
                <a:spcPct val="100000"/>
              </a:lnSpc>
              <a:spcBef>
                <a:spcPts val="0"/>
              </a:spcBef>
              <a:spcAft>
                <a:spcPts val="0"/>
              </a:spcAft>
              <a:buSzPts val="1400"/>
              <a:buNone/>
            </a:pPr>
            <a:endParaRPr/>
          </a:p>
          <a:p>
            <a:pPr marL="0" marR="0" lvl="3" indent="88900" algn="l" rtl="0">
              <a:lnSpc>
                <a:spcPct val="100000"/>
              </a:lnSpc>
              <a:spcBef>
                <a:spcPts val="0"/>
              </a:spcBef>
              <a:spcAft>
                <a:spcPts val="0"/>
              </a:spcAft>
              <a:buSzPts val="1400"/>
              <a:buNone/>
            </a:pPr>
            <a:endParaRPr/>
          </a:p>
          <a:p>
            <a:pPr marL="0" marR="0" lvl="4" indent="88900" algn="l" rtl="0">
              <a:lnSpc>
                <a:spcPct val="100000"/>
              </a:lnSpc>
              <a:spcBef>
                <a:spcPts val="0"/>
              </a:spcBef>
              <a:spcAft>
                <a:spcPts val="0"/>
              </a:spcAft>
              <a:buSzPts val="1400"/>
              <a:buNone/>
            </a:pPr>
            <a:endParaRPr/>
          </a:p>
          <a:p>
            <a:pPr marL="0" marR="0" lvl="5" indent="88900" algn="l" rtl="0">
              <a:lnSpc>
                <a:spcPct val="100000"/>
              </a:lnSpc>
              <a:spcBef>
                <a:spcPts val="0"/>
              </a:spcBef>
              <a:spcAft>
                <a:spcPts val="0"/>
              </a:spcAft>
              <a:buSzPts val="1400"/>
              <a:buNone/>
            </a:pPr>
            <a:endParaRPr/>
          </a:p>
          <a:p>
            <a:pPr marL="0" marR="0" lvl="6" indent="88900" algn="l" rtl="0">
              <a:lnSpc>
                <a:spcPct val="100000"/>
              </a:lnSpc>
              <a:spcBef>
                <a:spcPts val="0"/>
              </a:spcBef>
              <a:spcAft>
                <a:spcPts val="0"/>
              </a:spcAft>
              <a:buSzPts val="1400"/>
              <a:buNone/>
            </a:pPr>
            <a:endParaRPr/>
          </a:p>
          <a:p>
            <a:pPr marL="0" marR="0" lvl="7" indent="88900" algn="l" rtl="0">
              <a:lnSpc>
                <a:spcPct val="100000"/>
              </a:lnSpc>
              <a:spcBef>
                <a:spcPts val="0"/>
              </a:spcBef>
              <a:spcAft>
                <a:spcPts val="0"/>
              </a:spcAft>
              <a:buSzPts val="1400"/>
              <a:buNone/>
            </a:pPr>
            <a:endParaRPr/>
          </a:p>
          <a:p>
            <a:pPr marL="0" marR="0" lvl="8" indent="8890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6cf101d6fd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g6cf101d6fd_0_1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427607" y="5145663"/>
            <a:ext cx="8287500" cy="502500"/>
          </a:xfrm>
          <a:prstGeom prst="rect">
            <a:avLst/>
          </a:prstGeom>
          <a:noFill/>
          <a:ln>
            <a:noFill/>
          </a:ln>
        </p:spPr>
        <p:txBody>
          <a:bodyPr spcFirstLastPara="1" wrap="square" lIns="91425" tIns="91425" rIns="91425" bIns="91425" anchor="t" anchorCtr="0">
            <a:noAutofit/>
          </a:bodyPr>
          <a:lstStyle>
            <a:lvl1pPr marR="0" lvl="0" algn="l" rtl="0">
              <a:lnSpc>
                <a:spcPct val="98842"/>
              </a:lnSpc>
              <a:spcBef>
                <a:spcPts val="0"/>
              </a:spcBef>
              <a:spcAft>
                <a:spcPts val="0"/>
              </a:spcAft>
              <a:buClr>
                <a:schemeClr val="lt1"/>
              </a:buClr>
              <a:buSzPts val="1400"/>
              <a:buFont typeface="Arial"/>
              <a:buNone/>
              <a:defRPr sz="38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Font typeface="Arial"/>
              <a:buChar char="○"/>
              <a:defRPr sz="1800"/>
            </a:lvl2pPr>
            <a:lvl3pPr marR="0" lvl="2" algn="l" rtl="0">
              <a:spcBef>
                <a:spcPts val="0"/>
              </a:spcBef>
              <a:spcAft>
                <a:spcPts val="0"/>
              </a:spcAft>
              <a:buSzPts val="1400"/>
              <a:buFont typeface="Arial"/>
              <a:buChar char="■"/>
              <a:defRPr sz="1800"/>
            </a:lvl3pPr>
            <a:lvl4pPr marR="0" lvl="3" algn="l" rtl="0">
              <a:spcBef>
                <a:spcPts val="0"/>
              </a:spcBef>
              <a:spcAft>
                <a:spcPts val="0"/>
              </a:spcAft>
              <a:buSzPts val="1400"/>
              <a:buFont typeface="Arial"/>
              <a:buChar char="●"/>
              <a:defRPr sz="1800"/>
            </a:lvl4pPr>
            <a:lvl5pPr marR="0" lvl="4" algn="l" rtl="0">
              <a:spcBef>
                <a:spcPts val="0"/>
              </a:spcBef>
              <a:spcAft>
                <a:spcPts val="0"/>
              </a:spcAft>
              <a:buSzPts val="1400"/>
              <a:buFont typeface="Arial"/>
              <a:buChar char="○"/>
              <a:defRPr sz="1800"/>
            </a:lvl5pPr>
            <a:lvl6pPr marR="0" lvl="5" algn="l" rtl="0">
              <a:spcBef>
                <a:spcPts val="0"/>
              </a:spcBef>
              <a:spcAft>
                <a:spcPts val="0"/>
              </a:spcAft>
              <a:buSzPts val="1400"/>
              <a:buFont typeface="Arial"/>
              <a:buChar char="■"/>
              <a:defRPr sz="1800"/>
            </a:lvl6pPr>
            <a:lvl7pPr marR="0" lvl="6" algn="l" rtl="0">
              <a:spcBef>
                <a:spcPts val="0"/>
              </a:spcBef>
              <a:spcAft>
                <a:spcPts val="0"/>
              </a:spcAft>
              <a:buSzPts val="1400"/>
              <a:buFont typeface="Arial"/>
              <a:buChar char="●"/>
              <a:defRPr sz="1800"/>
            </a:lvl7pPr>
            <a:lvl8pPr marR="0" lvl="7" algn="l" rtl="0">
              <a:spcBef>
                <a:spcPts val="0"/>
              </a:spcBef>
              <a:spcAft>
                <a:spcPts val="0"/>
              </a:spcAft>
              <a:buSzPts val="1400"/>
              <a:buFont typeface="Arial"/>
              <a:buChar char="○"/>
              <a:defRPr sz="1800"/>
            </a:lvl8pPr>
            <a:lvl9pPr marR="0" lvl="8" algn="l" rtl="0">
              <a:spcBef>
                <a:spcPts val="0"/>
              </a:spcBef>
              <a:spcAft>
                <a:spcPts val="0"/>
              </a:spcAft>
              <a:buSzPts val="1400"/>
              <a:buFont typeface="Arial"/>
              <a:buChar char="■"/>
              <a:defRPr sz="1800"/>
            </a:lvl9pPr>
          </a:lstStyle>
          <a:p>
            <a:endParaRPr/>
          </a:p>
        </p:txBody>
      </p:sp>
      <p:sp>
        <p:nvSpPr>
          <p:cNvPr id="13" name="Google Shape;13;p2"/>
          <p:cNvSpPr txBox="1">
            <a:spLocks noGrp="1"/>
          </p:cNvSpPr>
          <p:nvPr>
            <p:ph type="subTitle" idx="1"/>
          </p:nvPr>
        </p:nvSpPr>
        <p:spPr>
          <a:xfrm>
            <a:off x="427607" y="5852547"/>
            <a:ext cx="8287500" cy="850500"/>
          </a:xfrm>
          <a:prstGeom prst="rect">
            <a:avLst/>
          </a:prstGeom>
          <a:noFill/>
          <a:ln>
            <a:noFill/>
          </a:ln>
        </p:spPr>
        <p:txBody>
          <a:bodyPr spcFirstLastPara="1" wrap="square" lIns="91425" tIns="91425" rIns="91425" bIns="91425" anchor="t" anchorCtr="0">
            <a:noAutofit/>
          </a:bodyPr>
          <a:lstStyle>
            <a:lvl1pPr marR="0" lvl="0" algn="l" rtl="0">
              <a:lnSpc>
                <a:spcPct val="99545"/>
              </a:lnSpc>
              <a:spcBef>
                <a:spcPts val="0"/>
              </a:spcBef>
              <a:spcAft>
                <a:spcPts val="0"/>
              </a:spcAft>
              <a:buClr>
                <a:srgbClr val="7FA8D6"/>
              </a:buClr>
              <a:buSzPts val="1400"/>
              <a:buFont typeface="Arial"/>
              <a:buNone/>
              <a:defRPr sz="2200" b="0" i="0" u="none" strike="noStrike" cap="none">
                <a:solidFill>
                  <a:srgbClr val="7FA8D6"/>
                </a:solidFill>
                <a:latin typeface="Arial"/>
                <a:ea typeface="Arial"/>
                <a:cs typeface="Arial"/>
                <a:sym typeface="Arial"/>
              </a:defRPr>
            </a:lvl1pPr>
            <a:lvl2pPr marR="0" lvl="1" algn="ctr" rtl="0">
              <a:lnSpc>
                <a:spcPct val="99545"/>
              </a:lnSpc>
              <a:spcBef>
                <a:spcPts val="0"/>
              </a:spcBef>
              <a:spcAft>
                <a:spcPts val="0"/>
              </a:spcAft>
              <a:buClr>
                <a:srgbClr val="BEBFC0"/>
              </a:buClr>
              <a:buSzPts val="1400"/>
              <a:buFont typeface="Arial"/>
              <a:buNone/>
              <a:defRPr sz="2200" b="0" i="0" u="none" strike="noStrike" cap="none">
                <a:solidFill>
                  <a:srgbClr val="BEBFC0"/>
                </a:solidFill>
                <a:latin typeface="Arial"/>
                <a:ea typeface="Arial"/>
                <a:cs typeface="Arial"/>
                <a:sym typeface="Arial"/>
              </a:defRPr>
            </a:lvl2pPr>
            <a:lvl3pPr marR="0" lvl="2" algn="ctr" rtl="0">
              <a:lnSpc>
                <a:spcPct val="99545"/>
              </a:lnSpc>
              <a:spcBef>
                <a:spcPts val="0"/>
              </a:spcBef>
              <a:spcAft>
                <a:spcPts val="0"/>
              </a:spcAft>
              <a:buClr>
                <a:srgbClr val="BEBFC0"/>
              </a:buClr>
              <a:buSzPts val="1400"/>
              <a:buFont typeface="Arial"/>
              <a:buNone/>
              <a:defRPr sz="2200" b="0" i="0" u="none" strike="noStrike" cap="none">
                <a:solidFill>
                  <a:srgbClr val="BEBFC0"/>
                </a:solidFill>
                <a:latin typeface="Arial"/>
                <a:ea typeface="Arial"/>
                <a:cs typeface="Arial"/>
                <a:sym typeface="Arial"/>
              </a:defRPr>
            </a:lvl3pPr>
            <a:lvl4pPr marR="0" lvl="3" algn="ctr" rtl="0">
              <a:lnSpc>
                <a:spcPct val="99545"/>
              </a:lnSpc>
              <a:spcBef>
                <a:spcPts val="0"/>
              </a:spcBef>
              <a:spcAft>
                <a:spcPts val="0"/>
              </a:spcAft>
              <a:buClr>
                <a:srgbClr val="BEBFC0"/>
              </a:buClr>
              <a:buSzPts val="1400"/>
              <a:buFont typeface="Arial"/>
              <a:buNone/>
              <a:defRPr sz="2200" b="0" i="0" u="none" strike="noStrike" cap="none">
                <a:solidFill>
                  <a:srgbClr val="BEBFC0"/>
                </a:solidFill>
                <a:latin typeface="Arial"/>
                <a:ea typeface="Arial"/>
                <a:cs typeface="Arial"/>
                <a:sym typeface="Arial"/>
              </a:defRPr>
            </a:lvl4pPr>
            <a:lvl5pPr marR="0" lvl="4" algn="ctr" rtl="0">
              <a:lnSpc>
                <a:spcPct val="99545"/>
              </a:lnSpc>
              <a:spcBef>
                <a:spcPts val="0"/>
              </a:spcBef>
              <a:spcAft>
                <a:spcPts val="0"/>
              </a:spcAft>
              <a:buClr>
                <a:srgbClr val="BEBFC0"/>
              </a:buClr>
              <a:buSzPts val="1400"/>
              <a:buFont typeface="Arial"/>
              <a:buNone/>
              <a:defRPr sz="2200" b="0" i="0" u="none" strike="noStrike" cap="none">
                <a:solidFill>
                  <a:srgbClr val="BEBFC0"/>
                </a:solidFill>
                <a:latin typeface="Arial"/>
                <a:ea typeface="Arial"/>
                <a:cs typeface="Arial"/>
                <a:sym typeface="Arial"/>
              </a:defRPr>
            </a:lvl5pPr>
            <a:lvl6pPr marR="0" lvl="5" algn="ctr" rtl="0">
              <a:lnSpc>
                <a:spcPct val="100000"/>
              </a:lnSpc>
              <a:spcBef>
                <a:spcPts val="0"/>
              </a:spcBef>
              <a:spcAft>
                <a:spcPts val="0"/>
              </a:spcAft>
              <a:buClr>
                <a:srgbClr val="BEBFC0"/>
              </a:buClr>
              <a:buSzPts val="1400"/>
              <a:buFont typeface="Arial"/>
              <a:buNone/>
              <a:defRPr sz="1800" b="0" i="0" u="none" strike="noStrike" cap="none">
                <a:solidFill>
                  <a:srgbClr val="BEBFC0"/>
                </a:solidFill>
                <a:latin typeface="Arial"/>
                <a:ea typeface="Arial"/>
                <a:cs typeface="Arial"/>
                <a:sym typeface="Arial"/>
              </a:defRPr>
            </a:lvl6pPr>
            <a:lvl7pPr marR="0" lvl="6" algn="ctr" rtl="0">
              <a:lnSpc>
                <a:spcPct val="100000"/>
              </a:lnSpc>
              <a:spcBef>
                <a:spcPts val="0"/>
              </a:spcBef>
              <a:spcAft>
                <a:spcPts val="0"/>
              </a:spcAft>
              <a:buClr>
                <a:srgbClr val="BEBFC0"/>
              </a:buClr>
              <a:buSzPts val="1400"/>
              <a:buFont typeface="Arial"/>
              <a:buNone/>
              <a:defRPr sz="1800" b="0" i="0" u="none" strike="noStrike" cap="none">
                <a:solidFill>
                  <a:srgbClr val="BEBFC0"/>
                </a:solidFill>
                <a:latin typeface="Arial"/>
                <a:ea typeface="Arial"/>
                <a:cs typeface="Arial"/>
                <a:sym typeface="Arial"/>
              </a:defRPr>
            </a:lvl7pPr>
            <a:lvl8pPr marR="0" lvl="7" algn="ctr" rtl="0">
              <a:lnSpc>
                <a:spcPct val="100000"/>
              </a:lnSpc>
              <a:spcBef>
                <a:spcPts val="0"/>
              </a:spcBef>
              <a:spcAft>
                <a:spcPts val="0"/>
              </a:spcAft>
              <a:buClr>
                <a:srgbClr val="BEBFC0"/>
              </a:buClr>
              <a:buSzPts val="1400"/>
              <a:buFont typeface="Arial"/>
              <a:buNone/>
              <a:defRPr sz="1800" b="0" i="0" u="none" strike="noStrike" cap="none">
                <a:solidFill>
                  <a:srgbClr val="BEBFC0"/>
                </a:solidFill>
                <a:latin typeface="Arial"/>
                <a:ea typeface="Arial"/>
                <a:cs typeface="Arial"/>
                <a:sym typeface="Arial"/>
              </a:defRPr>
            </a:lvl8pPr>
            <a:lvl9pPr marR="0" lvl="8" algn="ctr" rtl="0">
              <a:lnSpc>
                <a:spcPct val="100000"/>
              </a:lnSpc>
              <a:spcBef>
                <a:spcPts val="0"/>
              </a:spcBef>
              <a:spcAft>
                <a:spcPts val="0"/>
              </a:spcAft>
              <a:buClr>
                <a:srgbClr val="BEBFC0"/>
              </a:buClr>
              <a:buSzPts val="1400"/>
              <a:buFont typeface="Arial"/>
              <a:buNone/>
              <a:defRPr sz="1800" b="0" i="0" u="none" strike="noStrike" cap="none">
                <a:solidFill>
                  <a:srgbClr val="BEBFC0"/>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311700" y="2867800"/>
            <a:ext cx="8520600" cy="1122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Font typeface="Arial"/>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5" name="Google Shape;65;p13"/>
          <p:cNvSpPr txBox="1">
            <a:spLocks noGrp="1"/>
          </p:cNvSpPr>
          <p:nvPr>
            <p:ph type="sldNum" idx="12"/>
          </p:nvPr>
        </p:nvSpPr>
        <p:spPr>
          <a:xfrm>
            <a:off x="8472457" y="6217621"/>
            <a:ext cx="548700" cy="524700"/>
          </a:xfrm>
          <a:prstGeom prst="rect">
            <a:avLst/>
          </a:prstGeom>
          <a:noFill/>
          <a:ln>
            <a:noFill/>
          </a:ln>
        </p:spPr>
        <p:txBody>
          <a:bodyPr spcFirstLastPara="1" wrap="square" lIns="91425" tIns="91425" rIns="91425" bIns="91425"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6"/>
        <p:cNvGrpSpPr/>
        <p:nvPr/>
      </p:nvGrpSpPr>
      <p:grpSpPr>
        <a:xfrm>
          <a:off x="0" y="0"/>
          <a:ext cx="0" cy="0"/>
          <a:chOff x="0" y="0"/>
          <a:chExt cx="0" cy="0"/>
        </a:xfrm>
      </p:grpSpPr>
      <p:sp>
        <p:nvSpPr>
          <p:cNvPr id="67" name="Google Shape;67;p14"/>
          <p:cNvSpPr txBox="1">
            <a:spLocks noGrp="1"/>
          </p:cNvSpPr>
          <p:nvPr>
            <p:ph type="ctrTitle"/>
          </p:nvPr>
        </p:nvSpPr>
        <p:spPr>
          <a:xfrm>
            <a:off x="311708" y="992767"/>
            <a:ext cx="8520600" cy="2736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Font typeface="Arial"/>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68" name="Google Shape;68;p14"/>
          <p:cNvSpPr txBox="1">
            <a:spLocks noGrp="1"/>
          </p:cNvSpPr>
          <p:nvPr>
            <p:ph type="subTitle" idx="1"/>
          </p:nvPr>
        </p:nvSpPr>
        <p:spPr>
          <a:xfrm>
            <a:off x="311700" y="3778833"/>
            <a:ext cx="8520600" cy="1056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Font typeface="Arial"/>
              <a:buNone/>
              <a:defRPr sz="2800"/>
            </a:lvl1pPr>
            <a:lvl2pPr lvl="1" algn="ctr">
              <a:lnSpc>
                <a:spcPct val="100000"/>
              </a:lnSpc>
              <a:spcBef>
                <a:spcPts val="0"/>
              </a:spcBef>
              <a:spcAft>
                <a:spcPts val="0"/>
              </a:spcAft>
              <a:buSzPts val="2800"/>
              <a:buFont typeface="Arial"/>
              <a:buNone/>
              <a:defRPr sz="2800"/>
            </a:lvl2pPr>
            <a:lvl3pPr lvl="2" algn="ctr">
              <a:lnSpc>
                <a:spcPct val="100000"/>
              </a:lnSpc>
              <a:spcBef>
                <a:spcPts val="0"/>
              </a:spcBef>
              <a:spcAft>
                <a:spcPts val="0"/>
              </a:spcAft>
              <a:buSzPts val="2800"/>
              <a:buFont typeface="Arial"/>
              <a:buNone/>
              <a:defRPr sz="2800"/>
            </a:lvl3pPr>
            <a:lvl4pPr lvl="3" algn="ctr">
              <a:lnSpc>
                <a:spcPct val="100000"/>
              </a:lnSpc>
              <a:spcBef>
                <a:spcPts val="0"/>
              </a:spcBef>
              <a:spcAft>
                <a:spcPts val="0"/>
              </a:spcAft>
              <a:buSzPts val="2800"/>
              <a:buFont typeface="Arial"/>
              <a:buNone/>
              <a:defRPr sz="2800"/>
            </a:lvl4pPr>
            <a:lvl5pPr lvl="4" algn="ctr">
              <a:lnSpc>
                <a:spcPct val="100000"/>
              </a:lnSpc>
              <a:spcBef>
                <a:spcPts val="0"/>
              </a:spcBef>
              <a:spcAft>
                <a:spcPts val="0"/>
              </a:spcAft>
              <a:buSzPts val="2800"/>
              <a:buFont typeface="Arial"/>
              <a:buNone/>
              <a:defRPr sz="2800"/>
            </a:lvl5pPr>
            <a:lvl6pPr lvl="5" algn="ctr">
              <a:lnSpc>
                <a:spcPct val="100000"/>
              </a:lnSpc>
              <a:spcBef>
                <a:spcPts val="0"/>
              </a:spcBef>
              <a:spcAft>
                <a:spcPts val="0"/>
              </a:spcAft>
              <a:buSzPts val="2800"/>
              <a:buFont typeface="Arial"/>
              <a:buNone/>
              <a:defRPr sz="2800"/>
            </a:lvl6pPr>
            <a:lvl7pPr lvl="6" algn="ctr">
              <a:lnSpc>
                <a:spcPct val="100000"/>
              </a:lnSpc>
              <a:spcBef>
                <a:spcPts val="0"/>
              </a:spcBef>
              <a:spcAft>
                <a:spcPts val="0"/>
              </a:spcAft>
              <a:buSzPts val="2800"/>
              <a:buFont typeface="Arial"/>
              <a:buNone/>
              <a:defRPr sz="2800"/>
            </a:lvl7pPr>
            <a:lvl8pPr lvl="7" algn="ctr">
              <a:lnSpc>
                <a:spcPct val="100000"/>
              </a:lnSpc>
              <a:spcBef>
                <a:spcPts val="0"/>
              </a:spcBef>
              <a:spcAft>
                <a:spcPts val="0"/>
              </a:spcAft>
              <a:buSzPts val="2800"/>
              <a:buFont typeface="Arial"/>
              <a:buNone/>
              <a:defRPr sz="2800"/>
            </a:lvl8pPr>
            <a:lvl9pPr lvl="8" algn="ctr">
              <a:lnSpc>
                <a:spcPct val="100000"/>
              </a:lnSpc>
              <a:spcBef>
                <a:spcPts val="0"/>
              </a:spcBef>
              <a:spcAft>
                <a:spcPts val="0"/>
              </a:spcAft>
              <a:buSzPts val="2800"/>
              <a:buFont typeface="Arial"/>
              <a:buNone/>
              <a:defRPr sz="2800"/>
            </a:lvl9pPr>
          </a:lstStyle>
          <a:p>
            <a:endParaRPr/>
          </a:p>
        </p:txBody>
      </p:sp>
      <p:sp>
        <p:nvSpPr>
          <p:cNvPr id="69" name="Google Shape;69;p14"/>
          <p:cNvSpPr txBox="1">
            <a:spLocks noGrp="1"/>
          </p:cNvSpPr>
          <p:nvPr>
            <p:ph type="sldNum" idx="12"/>
          </p:nvPr>
        </p:nvSpPr>
        <p:spPr>
          <a:xfrm>
            <a:off x="8472457" y="6217621"/>
            <a:ext cx="548700" cy="524700"/>
          </a:xfrm>
          <a:prstGeom prst="rect">
            <a:avLst/>
          </a:prstGeom>
          <a:noFill/>
          <a:ln>
            <a:noFill/>
          </a:ln>
        </p:spPr>
        <p:txBody>
          <a:bodyPr spcFirstLastPara="1" wrap="square" lIns="91425" tIns="91425" rIns="91425" bIns="91425"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Font typeface="Arial"/>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2" name="Google Shape;72;p15"/>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800"/>
              <a:buFont typeface="Arial"/>
              <a:buNone/>
              <a:defRPr/>
            </a:lvl1pPr>
            <a:lvl2pPr marL="914400" lvl="1" indent="-228600" algn="l">
              <a:lnSpc>
                <a:spcPct val="115000"/>
              </a:lnSpc>
              <a:spcBef>
                <a:spcPts val="1600"/>
              </a:spcBef>
              <a:spcAft>
                <a:spcPts val="0"/>
              </a:spcAft>
              <a:buSzPts val="1400"/>
              <a:buFont typeface="Arial"/>
              <a:buNone/>
              <a:defRPr/>
            </a:lvl2pPr>
            <a:lvl3pPr marL="1371600" lvl="2" indent="-228600" algn="l">
              <a:lnSpc>
                <a:spcPct val="115000"/>
              </a:lnSpc>
              <a:spcBef>
                <a:spcPts val="1600"/>
              </a:spcBef>
              <a:spcAft>
                <a:spcPts val="0"/>
              </a:spcAft>
              <a:buSzPts val="1400"/>
              <a:buFont typeface="Arial"/>
              <a:buNone/>
              <a:defRPr/>
            </a:lvl3pPr>
            <a:lvl4pPr marL="1828800" lvl="3" indent="-228600" algn="l">
              <a:lnSpc>
                <a:spcPct val="115000"/>
              </a:lnSpc>
              <a:spcBef>
                <a:spcPts val="1600"/>
              </a:spcBef>
              <a:spcAft>
                <a:spcPts val="0"/>
              </a:spcAft>
              <a:buSzPts val="1400"/>
              <a:buFont typeface="Arial"/>
              <a:buNone/>
              <a:defRPr/>
            </a:lvl4pPr>
            <a:lvl5pPr marL="2286000" lvl="4" indent="-228600" algn="l">
              <a:lnSpc>
                <a:spcPct val="115000"/>
              </a:lnSpc>
              <a:spcBef>
                <a:spcPts val="1600"/>
              </a:spcBef>
              <a:spcAft>
                <a:spcPts val="0"/>
              </a:spcAft>
              <a:buSzPts val="1400"/>
              <a:buFont typeface="Arial"/>
              <a:buNone/>
              <a:defRPr/>
            </a:lvl5pPr>
            <a:lvl6pPr marL="2743200" lvl="5" indent="-228600" algn="l">
              <a:lnSpc>
                <a:spcPct val="115000"/>
              </a:lnSpc>
              <a:spcBef>
                <a:spcPts val="1600"/>
              </a:spcBef>
              <a:spcAft>
                <a:spcPts val="0"/>
              </a:spcAft>
              <a:buSzPts val="1400"/>
              <a:buFont typeface="Arial"/>
              <a:buNone/>
              <a:defRPr/>
            </a:lvl6pPr>
            <a:lvl7pPr marL="3200400" lvl="6" indent="-228600" algn="l">
              <a:lnSpc>
                <a:spcPct val="115000"/>
              </a:lnSpc>
              <a:spcBef>
                <a:spcPts val="1600"/>
              </a:spcBef>
              <a:spcAft>
                <a:spcPts val="0"/>
              </a:spcAft>
              <a:buSzPts val="1400"/>
              <a:buFont typeface="Arial"/>
              <a:buNone/>
              <a:defRPr/>
            </a:lvl7pPr>
            <a:lvl8pPr marL="3657600" lvl="7" indent="-228600" algn="l">
              <a:lnSpc>
                <a:spcPct val="115000"/>
              </a:lnSpc>
              <a:spcBef>
                <a:spcPts val="1600"/>
              </a:spcBef>
              <a:spcAft>
                <a:spcPts val="0"/>
              </a:spcAft>
              <a:buSzPts val="1400"/>
              <a:buFont typeface="Arial"/>
              <a:buNone/>
              <a:defRPr/>
            </a:lvl8pPr>
            <a:lvl9pPr marL="4114800" lvl="8" indent="-228600" algn="l">
              <a:lnSpc>
                <a:spcPct val="115000"/>
              </a:lnSpc>
              <a:spcBef>
                <a:spcPts val="1600"/>
              </a:spcBef>
              <a:spcAft>
                <a:spcPts val="1600"/>
              </a:spcAft>
              <a:buSzPts val="1400"/>
              <a:buFont typeface="Arial"/>
              <a:buNone/>
              <a:defRPr/>
            </a:lvl9pPr>
          </a:lstStyle>
          <a:p>
            <a:endParaRPr/>
          </a:p>
        </p:txBody>
      </p:sp>
      <p:sp>
        <p:nvSpPr>
          <p:cNvPr id="73" name="Google Shape;73;p15"/>
          <p:cNvSpPr txBox="1">
            <a:spLocks noGrp="1"/>
          </p:cNvSpPr>
          <p:nvPr>
            <p:ph type="sldNum" idx="12"/>
          </p:nvPr>
        </p:nvSpPr>
        <p:spPr>
          <a:xfrm>
            <a:off x="8472457" y="6217621"/>
            <a:ext cx="548700" cy="524700"/>
          </a:xfrm>
          <a:prstGeom prst="rect">
            <a:avLst/>
          </a:prstGeom>
          <a:noFill/>
          <a:ln>
            <a:noFill/>
          </a:ln>
        </p:spPr>
        <p:txBody>
          <a:bodyPr spcFirstLastPara="1" wrap="square" lIns="91425" tIns="91425" rIns="91425" bIns="91425"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Font typeface="Arial"/>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6" name="Google Shape;76;p16"/>
          <p:cNvSpPr txBox="1">
            <a:spLocks noGrp="1"/>
          </p:cNvSpPr>
          <p:nvPr>
            <p:ph type="sldNum" idx="12"/>
          </p:nvPr>
        </p:nvSpPr>
        <p:spPr>
          <a:xfrm>
            <a:off x="8472457" y="6217621"/>
            <a:ext cx="548700" cy="524700"/>
          </a:xfrm>
          <a:prstGeom prst="rect">
            <a:avLst/>
          </a:prstGeom>
          <a:noFill/>
          <a:ln>
            <a:noFill/>
          </a:ln>
        </p:spPr>
        <p:txBody>
          <a:bodyPr spcFirstLastPara="1" wrap="square" lIns="91425" tIns="91425" rIns="91425" bIns="91425"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740800"/>
            <a:ext cx="2808000" cy="100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Font typeface="Arial"/>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79" name="Google Shape;79;p17"/>
          <p:cNvSpPr txBox="1">
            <a:spLocks noGrp="1"/>
          </p:cNvSpPr>
          <p:nvPr>
            <p:ph type="body" idx="1"/>
          </p:nvPr>
        </p:nvSpPr>
        <p:spPr>
          <a:xfrm>
            <a:off x="311700" y="1852800"/>
            <a:ext cx="2808000" cy="42393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200"/>
              <a:buFont typeface="Arial"/>
              <a:buNone/>
              <a:defRPr sz="1200"/>
            </a:lvl1pPr>
            <a:lvl2pPr marL="914400" lvl="1" indent="-228600" algn="l">
              <a:lnSpc>
                <a:spcPct val="115000"/>
              </a:lnSpc>
              <a:spcBef>
                <a:spcPts val="1600"/>
              </a:spcBef>
              <a:spcAft>
                <a:spcPts val="0"/>
              </a:spcAft>
              <a:buSzPts val="1200"/>
              <a:buFont typeface="Arial"/>
              <a:buNone/>
              <a:defRPr sz="1200"/>
            </a:lvl2pPr>
            <a:lvl3pPr marL="1371600" lvl="2" indent="-228600" algn="l">
              <a:lnSpc>
                <a:spcPct val="115000"/>
              </a:lnSpc>
              <a:spcBef>
                <a:spcPts val="1600"/>
              </a:spcBef>
              <a:spcAft>
                <a:spcPts val="0"/>
              </a:spcAft>
              <a:buSzPts val="1200"/>
              <a:buFont typeface="Arial"/>
              <a:buNone/>
              <a:defRPr sz="1200"/>
            </a:lvl3pPr>
            <a:lvl4pPr marL="1828800" lvl="3" indent="-228600" algn="l">
              <a:lnSpc>
                <a:spcPct val="115000"/>
              </a:lnSpc>
              <a:spcBef>
                <a:spcPts val="1600"/>
              </a:spcBef>
              <a:spcAft>
                <a:spcPts val="0"/>
              </a:spcAft>
              <a:buSzPts val="1200"/>
              <a:buFont typeface="Arial"/>
              <a:buNone/>
              <a:defRPr sz="1200"/>
            </a:lvl4pPr>
            <a:lvl5pPr marL="2286000" lvl="4" indent="-228600" algn="l">
              <a:lnSpc>
                <a:spcPct val="115000"/>
              </a:lnSpc>
              <a:spcBef>
                <a:spcPts val="1600"/>
              </a:spcBef>
              <a:spcAft>
                <a:spcPts val="0"/>
              </a:spcAft>
              <a:buSzPts val="1200"/>
              <a:buFont typeface="Arial"/>
              <a:buNone/>
              <a:defRPr sz="1200"/>
            </a:lvl5pPr>
            <a:lvl6pPr marL="2743200" lvl="5" indent="-228600" algn="l">
              <a:lnSpc>
                <a:spcPct val="115000"/>
              </a:lnSpc>
              <a:spcBef>
                <a:spcPts val="1600"/>
              </a:spcBef>
              <a:spcAft>
                <a:spcPts val="0"/>
              </a:spcAft>
              <a:buSzPts val="1200"/>
              <a:buFont typeface="Arial"/>
              <a:buNone/>
              <a:defRPr sz="1200"/>
            </a:lvl6pPr>
            <a:lvl7pPr marL="3200400" lvl="6" indent="-228600" algn="l">
              <a:lnSpc>
                <a:spcPct val="115000"/>
              </a:lnSpc>
              <a:spcBef>
                <a:spcPts val="1600"/>
              </a:spcBef>
              <a:spcAft>
                <a:spcPts val="0"/>
              </a:spcAft>
              <a:buSzPts val="1200"/>
              <a:buFont typeface="Arial"/>
              <a:buNone/>
              <a:defRPr sz="1200"/>
            </a:lvl7pPr>
            <a:lvl8pPr marL="3657600" lvl="7" indent="-228600" algn="l">
              <a:lnSpc>
                <a:spcPct val="115000"/>
              </a:lnSpc>
              <a:spcBef>
                <a:spcPts val="1600"/>
              </a:spcBef>
              <a:spcAft>
                <a:spcPts val="0"/>
              </a:spcAft>
              <a:buSzPts val="1200"/>
              <a:buFont typeface="Arial"/>
              <a:buNone/>
              <a:defRPr sz="1200"/>
            </a:lvl8pPr>
            <a:lvl9pPr marL="4114800" lvl="8" indent="-228600" algn="l">
              <a:lnSpc>
                <a:spcPct val="115000"/>
              </a:lnSpc>
              <a:spcBef>
                <a:spcPts val="1600"/>
              </a:spcBef>
              <a:spcAft>
                <a:spcPts val="1600"/>
              </a:spcAft>
              <a:buSzPts val="1200"/>
              <a:buFont typeface="Arial"/>
              <a:buNone/>
              <a:defRPr sz="1200"/>
            </a:lvl9pPr>
          </a:lstStyle>
          <a:p>
            <a:endParaRPr/>
          </a:p>
        </p:txBody>
      </p:sp>
      <p:sp>
        <p:nvSpPr>
          <p:cNvPr id="80" name="Google Shape;80;p17"/>
          <p:cNvSpPr txBox="1">
            <a:spLocks noGrp="1"/>
          </p:cNvSpPr>
          <p:nvPr>
            <p:ph type="sldNum" idx="12"/>
          </p:nvPr>
        </p:nvSpPr>
        <p:spPr>
          <a:xfrm>
            <a:off x="8472457" y="6217621"/>
            <a:ext cx="548700" cy="524700"/>
          </a:xfrm>
          <a:prstGeom prst="rect">
            <a:avLst/>
          </a:prstGeom>
          <a:noFill/>
          <a:ln>
            <a:noFill/>
          </a:ln>
        </p:spPr>
        <p:txBody>
          <a:bodyPr spcFirstLastPara="1" wrap="square" lIns="91425" tIns="91425" rIns="91425" bIns="91425"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490250" y="600200"/>
            <a:ext cx="6367800" cy="5454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Font typeface="Arial"/>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83" name="Google Shape;83;p18"/>
          <p:cNvSpPr txBox="1">
            <a:spLocks noGrp="1"/>
          </p:cNvSpPr>
          <p:nvPr>
            <p:ph type="sldNum" idx="12"/>
          </p:nvPr>
        </p:nvSpPr>
        <p:spPr>
          <a:xfrm>
            <a:off x="8472457" y="6217621"/>
            <a:ext cx="548700" cy="524700"/>
          </a:xfrm>
          <a:prstGeom prst="rect">
            <a:avLst/>
          </a:prstGeom>
          <a:noFill/>
          <a:ln>
            <a:noFill/>
          </a:ln>
        </p:spPr>
        <p:txBody>
          <a:bodyPr spcFirstLastPara="1" wrap="square" lIns="91425" tIns="91425" rIns="91425" bIns="91425"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4"/>
        <p:cNvGrpSpPr/>
        <p:nvPr/>
      </p:nvGrpSpPr>
      <p:grpSpPr>
        <a:xfrm>
          <a:off x="0" y="0"/>
          <a:ext cx="0" cy="0"/>
          <a:chOff x="0" y="0"/>
          <a:chExt cx="0" cy="0"/>
        </a:xfrm>
      </p:grpSpPr>
      <p:sp>
        <p:nvSpPr>
          <p:cNvPr id="85" name="Google Shape;85;p1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19"/>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Font typeface="Arial"/>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7" name="Google Shape;87;p19"/>
          <p:cNvSpPr txBox="1">
            <a:spLocks noGrp="1"/>
          </p:cNvSpPr>
          <p:nvPr>
            <p:ph type="subTitle" idx="1"/>
          </p:nvPr>
        </p:nvSpPr>
        <p:spPr>
          <a:xfrm>
            <a:off x="265500" y="3737433"/>
            <a:ext cx="4045200" cy="1646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Font typeface="Arial"/>
              <a:buNone/>
              <a:defRPr sz="2100"/>
            </a:lvl1pPr>
            <a:lvl2pPr lvl="1" algn="ctr">
              <a:lnSpc>
                <a:spcPct val="100000"/>
              </a:lnSpc>
              <a:spcBef>
                <a:spcPts val="0"/>
              </a:spcBef>
              <a:spcAft>
                <a:spcPts val="0"/>
              </a:spcAft>
              <a:buSzPts val="2100"/>
              <a:buFont typeface="Arial"/>
              <a:buNone/>
              <a:defRPr sz="2100"/>
            </a:lvl2pPr>
            <a:lvl3pPr lvl="2" algn="ctr">
              <a:lnSpc>
                <a:spcPct val="100000"/>
              </a:lnSpc>
              <a:spcBef>
                <a:spcPts val="0"/>
              </a:spcBef>
              <a:spcAft>
                <a:spcPts val="0"/>
              </a:spcAft>
              <a:buSzPts val="2100"/>
              <a:buFont typeface="Arial"/>
              <a:buNone/>
              <a:defRPr sz="2100"/>
            </a:lvl3pPr>
            <a:lvl4pPr lvl="3" algn="ctr">
              <a:lnSpc>
                <a:spcPct val="100000"/>
              </a:lnSpc>
              <a:spcBef>
                <a:spcPts val="0"/>
              </a:spcBef>
              <a:spcAft>
                <a:spcPts val="0"/>
              </a:spcAft>
              <a:buSzPts val="2100"/>
              <a:buFont typeface="Arial"/>
              <a:buNone/>
              <a:defRPr sz="2100"/>
            </a:lvl4pPr>
            <a:lvl5pPr lvl="4" algn="ctr">
              <a:lnSpc>
                <a:spcPct val="100000"/>
              </a:lnSpc>
              <a:spcBef>
                <a:spcPts val="0"/>
              </a:spcBef>
              <a:spcAft>
                <a:spcPts val="0"/>
              </a:spcAft>
              <a:buSzPts val="2100"/>
              <a:buFont typeface="Arial"/>
              <a:buNone/>
              <a:defRPr sz="2100"/>
            </a:lvl5pPr>
            <a:lvl6pPr lvl="5" algn="ctr">
              <a:lnSpc>
                <a:spcPct val="100000"/>
              </a:lnSpc>
              <a:spcBef>
                <a:spcPts val="0"/>
              </a:spcBef>
              <a:spcAft>
                <a:spcPts val="0"/>
              </a:spcAft>
              <a:buSzPts val="2100"/>
              <a:buFont typeface="Arial"/>
              <a:buNone/>
              <a:defRPr sz="2100"/>
            </a:lvl6pPr>
            <a:lvl7pPr lvl="6" algn="ctr">
              <a:lnSpc>
                <a:spcPct val="100000"/>
              </a:lnSpc>
              <a:spcBef>
                <a:spcPts val="0"/>
              </a:spcBef>
              <a:spcAft>
                <a:spcPts val="0"/>
              </a:spcAft>
              <a:buSzPts val="2100"/>
              <a:buFont typeface="Arial"/>
              <a:buNone/>
              <a:defRPr sz="2100"/>
            </a:lvl7pPr>
            <a:lvl8pPr lvl="7" algn="ctr">
              <a:lnSpc>
                <a:spcPct val="100000"/>
              </a:lnSpc>
              <a:spcBef>
                <a:spcPts val="0"/>
              </a:spcBef>
              <a:spcAft>
                <a:spcPts val="0"/>
              </a:spcAft>
              <a:buSzPts val="2100"/>
              <a:buFont typeface="Arial"/>
              <a:buNone/>
              <a:defRPr sz="2100"/>
            </a:lvl8pPr>
            <a:lvl9pPr lvl="8" algn="ctr">
              <a:lnSpc>
                <a:spcPct val="100000"/>
              </a:lnSpc>
              <a:spcBef>
                <a:spcPts val="0"/>
              </a:spcBef>
              <a:spcAft>
                <a:spcPts val="0"/>
              </a:spcAft>
              <a:buSzPts val="2100"/>
              <a:buFont typeface="Arial"/>
              <a:buNone/>
              <a:defRPr sz="2100"/>
            </a:lvl9pPr>
          </a:lstStyle>
          <a:p>
            <a:endParaRPr/>
          </a:p>
        </p:txBody>
      </p:sp>
      <p:sp>
        <p:nvSpPr>
          <p:cNvPr id="88" name="Google Shape;88;p19"/>
          <p:cNvSpPr txBox="1">
            <a:spLocks noGrp="1"/>
          </p:cNvSpPr>
          <p:nvPr>
            <p:ph type="body" idx="2"/>
          </p:nvPr>
        </p:nvSpPr>
        <p:spPr>
          <a:xfrm>
            <a:off x="4939500" y="965433"/>
            <a:ext cx="3837000" cy="4926900"/>
          </a:xfrm>
          <a:prstGeom prst="rect">
            <a:avLst/>
          </a:prstGeom>
          <a:noFill/>
          <a:ln>
            <a:noFill/>
          </a:ln>
        </p:spPr>
        <p:txBody>
          <a:bodyPr spcFirstLastPara="1" wrap="square" lIns="91425" tIns="91425" rIns="91425" bIns="91425" anchor="ctr" anchorCtr="0">
            <a:noAutofit/>
          </a:bodyPr>
          <a:lstStyle>
            <a:lvl1pPr marL="457200" lvl="0" indent="-228600" algn="l">
              <a:lnSpc>
                <a:spcPct val="115000"/>
              </a:lnSpc>
              <a:spcBef>
                <a:spcPts val="0"/>
              </a:spcBef>
              <a:spcAft>
                <a:spcPts val="0"/>
              </a:spcAft>
              <a:buSzPts val="1800"/>
              <a:buFont typeface="Arial"/>
              <a:buNone/>
              <a:defRPr/>
            </a:lvl1pPr>
            <a:lvl2pPr marL="914400" lvl="1" indent="-228600" algn="l">
              <a:lnSpc>
                <a:spcPct val="115000"/>
              </a:lnSpc>
              <a:spcBef>
                <a:spcPts val="1600"/>
              </a:spcBef>
              <a:spcAft>
                <a:spcPts val="0"/>
              </a:spcAft>
              <a:buSzPts val="1400"/>
              <a:buFont typeface="Arial"/>
              <a:buNone/>
              <a:defRPr/>
            </a:lvl2pPr>
            <a:lvl3pPr marL="1371600" lvl="2" indent="-228600" algn="l">
              <a:lnSpc>
                <a:spcPct val="115000"/>
              </a:lnSpc>
              <a:spcBef>
                <a:spcPts val="1600"/>
              </a:spcBef>
              <a:spcAft>
                <a:spcPts val="0"/>
              </a:spcAft>
              <a:buSzPts val="1400"/>
              <a:buFont typeface="Arial"/>
              <a:buNone/>
              <a:defRPr/>
            </a:lvl3pPr>
            <a:lvl4pPr marL="1828800" lvl="3" indent="-228600" algn="l">
              <a:lnSpc>
                <a:spcPct val="115000"/>
              </a:lnSpc>
              <a:spcBef>
                <a:spcPts val="1600"/>
              </a:spcBef>
              <a:spcAft>
                <a:spcPts val="0"/>
              </a:spcAft>
              <a:buSzPts val="1400"/>
              <a:buFont typeface="Arial"/>
              <a:buNone/>
              <a:defRPr/>
            </a:lvl4pPr>
            <a:lvl5pPr marL="2286000" lvl="4" indent="-228600" algn="l">
              <a:lnSpc>
                <a:spcPct val="115000"/>
              </a:lnSpc>
              <a:spcBef>
                <a:spcPts val="1600"/>
              </a:spcBef>
              <a:spcAft>
                <a:spcPts val="0"/>
              </a:spcAft>
              <a:buSzPts val="1400"/>
              <a:buFont typeface="Arial"/>
              <a:buNone/>
              <a:defRPr/>
            </a:lvl5pPr>
            <a:lvl6pPr marL="2743200" lvl="5" indent="-228600" algn="l">
              <a:lnSpc>
                <a:spcPct val="115000"/>
              </a:lnSpc>
              <a:spcBef>
                <a:spcPts val="1600"/>
              </a:spcBef>
              <a:spcAft>
                <a:spcPts val="0"/>
              </a:spcAft>
              <a:buSzPts val="1400"/>
              <a:buFont typeface="Arial"/>
              <a:buNone/>
              <a:defRPr/>
            </a:lvl6pPr>
            <a:lvl7pPr marL="3200400" lvl="6" indent="-228600" algn="l">
              <a:lnSpc>
                <a:spcPct val="115000"/>
              </a:lnSpc>
              <a:spcBef>
                <a:spcPts val="1600"/>
              </a:spcBef>
              <a:spcAft>
                <a:spcPts val="0"/>
              </a:spcAft>
              <a:buSzPts val="1400"/>
              <a:buFont typeface="Arial"/>
              <a:buNone/>
              <a:defRPr/>
            </a:lvl7pPr>
            <a:lvl8pPr marL="3657600" lvl="7" indent="-228600" algn="l">
              <a:lnSpc>
                <a:spcPct val="115000"/>
              </a:lnSpc>
              <a:spcBef>
                <a:spcPts val="1600"/>
              </a:spcBef>
              <a:spcAft>
                <a:spcPts val="0"/>
              </a:spcAft>
              <a:buSzPts val="1400"/>
              <a:buFont typeface="Arial"/>
              <a:buNone/>
              <a:defRPr/>
            </a:lvl8pPr>
            <a:lvl9pPr marL="4114800" lvl="8" indent="-228600" algn="l">
              <a:lnSpc>
                <a:spcPct val="115000"/>
              </a:lnSpc>
              <a:spcBef>
                <a:spcPts val="1600"/>
              </a:spcBef>
              <a:spcAft>
                <a:spcPts val="1600"/>
              </a:spcAft>
              <a:buSzPts val="1400"/>
              <a:buFont typeface="Arial"/>
              <a:buNone/>
              <a:defRPr/>
            </a:lvl9pPr>
          </a:lstStyle>
          <a:p>
            <a:endParaRPr/>
          </a:p>
        </p:txBody>
      </p:sp>
      <p:sp>
        <p:nvSpPr>
          <p:cNvPr id="89" name="Google Shape;89;p19"/>
          <p:cNvSpPr txBox="1">
            <a:spLocks noGrp="1"/>
          </p:cNvSpPr>
          <p:nvPr>
            <p:ph type="sldNum" idx="12"/>
          </p:nvPr>
        </p:nvSpPr>
        <p:spPr>
          <a:xfrm>
            <a:off x="8472457" y="6217621"/>
            <a:ext cx="548700" cy="524700"/>
          </a:xfrm>
          <a:prstGeom prst="rect">
            <a:avLst/>
          </a:prstGeom>
          <a:noFill/>
          <a:ln>
            <a:noFill/>
          </a:ln>
        </p:spPr>
        <p:txBody>
          <a:bodyPr spcFirstLastPara="1" wrap="square" lIns="91425" tIns="91425" rIns="91425" bIns="91425"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90"/>
        <p:cNvGrpSpPr/>
        <p:nvPr/>
      </p:nvGrpSpPr>
      <p:grpSpPr>
        <a:xfrm>
          <a:off x="0" y="0"/>
          <a:ext cx="0" cy="0"/>
          <a:chOff x="0" y="0"/>
          <a:chExt cx="0" cy="0"/>
        </a:xfrm>
      </p:grpSpPr>
      <p:sp>
        <p:nvSpPr>
          <p:cNvPr id="91" name="Google Shape;91;p20"/>
          <p:cNvSpPr txBox="1">
            <a:spLocks noGrp="1"/>
          </p:cNvSpPr>
          <p:nvPr>
            <p:ph type="body" idx="1"/>
          </p:nvPr>
        </p:nvSpPr>
        <p:spPr>
          <a:xfrm>
            <a:off x="311700" y="5640767"/>
            <a:ext cx="5998800" cy="8067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Font typeface="Arial"/>
              <a:buNone/>
              <a:defRPr/>
            </a:lvl1pPr>
            <a:lvl2pPr marL="914400" lvl="1" indent="-228600" algn="l">
              <a:lnSpc>
                <a:spcPct val="115000"/>
              </a:lnSpc>
              <a:spcBef>
                <a:spcPts val="0"/>
              </a:spcBef>
              <a:spcAft>
                <a:spcPts val="0"/>
              </a:spcAft>
              <a:buSzPts val="1800"/>
              <a:buNone/>
              <a:defRPr/>
            </a:lvl2pPr>
            <a:lvl3pPr marL="1371600" lvl="2" indent="-228600" algn="l">
              <a:lnSpc>
                <a:spcPct val="115000"/>
              </a:lnSpc>
              <a:spcBef>
                <a:spcPts val="1600"/>
              </a:spcBef>
              <a:spcAft>
                <a:spcPts val="0"/>
              </a:spcAft>
              <a:buSzPts val="1800"/>
              <a:buNone/>
              <a:defRPr/>
            </a:lvl3pPr>
            <a:lvl4pPr marL="1828800" lvl="3" indent="-228600" algn="l">
              <a:lnSpc>
                <a:spcPct val="115000"/>
              </a:lnSpc>
              <a:spcBef>
                <a:spcPts val="1600"/>
              </a:spcBef>
              <a:spcAft>
                <a:spcPts val="0"/>
              </a:spcAft>
              <a:buSzPts val="1800"/>
              <a:buNone/>
              <a:defRPr/>
            </a:lvl4pPr>
            <a:lvl5pPr marL="2286000" lvl="4" indent="-228600" algn="l">
              <a:lnSpc>
                <a:spcPct val="115000"/>
              </a:lnSpc>
              <a:spcBef>
                <a:spcPts val="1600"/>
              </a:spcBef>
              <a:spcAft>
                <a:spcPts val="0"/>
              </a:spcAft>
              <a:buSzPts val="1800"/>
              <a:buNone/>
              <a:defRPr/>
            </a:lvl5pPr>
            <a:lvl6pPr marL="2743200" lvl="5" indent="-228600" algn="l">
              <a:lnSpc>
                <a:spcPct val="115000"/>
              </a:lnSpc>
              <a:spcBef>
                <a:spcPts val="1600"/>
              </a:spcBef>
              <a:spcAft>
                <a:spcPts val="0"/>
              </a:spcAft>
              <a:buSzPts val="1800"/>
              <a:buNone/>
              <a:defRPr/>
            </a:lvl6pPr>
            <a:lvl7pPr marL="3200400" lvl="6" indent="-228600" algn="l">
              <a:lnSpc>
                <a:spcPct val="115000"/>
              </a:lnSpc>
              <a:spcBef>
                <a:spcPts val="1600"/>
              </a:spcBef>
              <a:spcAft>
                <a:spcPts val="0"/>
              </a:spcAft>
              <a:buSzPts val="1800"/>
              <a:buNone/>
              <a:defRPr/>
            </a:lvl7pPr>
            <a:lvl8pPr marL="3657600" lvl="7" indent="-228600" algn="l">
              <a:lnSpc>
                <a:spcPct val="115000"/>
              </a:lnSpc>
              <a:spcBef>
                <a:spcPts val="1600"/>
              </a:spcBef>
              <a:spcAft>
                <a:spcPts val="0"/>
              </a:spcAft>
              <a:buSzPts val="1800"/>
              <a:buNone/>
              <a:defRPr/>
            </a:lvl8pPr>
            <a:lvl9pPr marL="4114800" lvl="8" indent="-228600" algn="l">
              <a:lnSpc>
                <a:spcPct val="115000"/>
              </a:lnSpc>
              <a:spcBef>
                <a:spcPts val="1600"/>
              </a:spcBef>
              <a:spcAft>
                <a:spcPts val="1600"/>
              </a:spcAft>
              <a:buSzPts val="1800"/>
              <a:buNone/>
              <a:defRPr/>
            </a:lvl9pPr>
          </a:lstStyle>
          <a:p>
            <a:endParaRPr/>
          </a:p>
        </p:txBody>
      </p:sp>
      <p:sp>
        <p:nvSpPr>
          <p:cNvPr id="92" name="Google Shape;92;p20"/>
          <p:cNvSpPr txBox="1">
            <a:spLocks noGrp="1"/>
          </p:cNvSpPr>
          <p:nvPr>
            <p:ph type="sldNum" idx="12"/>
          </p:nvPr>
        </p:nvSpPr>
        <p:spPr>
          <a:xfrm>
            <a:off x="8472457" y="6217621"/>
            <a:ext cx="548700" cy="524700"/>
          </a:xfrm>
          <a:prstGeom prst="rect">
            <a:avLst/>
          </a:prstGeom>
          <a:noFill/>
          <a:ln>
            <a:noFill/>
          </a:ln>
        </p:spPr>
        <p:txBody>
          <a:bodyPr spcFirstLastPara="1" wrap="square" lIns="91425" tIns="91425" rIns="91425" bIns="91425"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3"/>
        <p:cNvGrpSpPr/>
        <p:nvPr/>
      </p:nvGrpSpPr>
      <p:grpSpPr>
        <a:xfrm>
          <a:off x="0" y="0"/>
          <a:ext cx="0" cy="0"/>
          <a:chOff x="0" y="0"/>
          <a:chExt cx="0" cy="0"/>
        </a:xfrm>
      </p:grpSpPr>
      <p:sp>
        <p:nvSpPr>
          <p:cNvPr id="94" name="Google Shape;94;p21"/>
          <p:cNvSpPr txBox="1">
            <a:spLocks noGrp="1"/>
          </p:cNvSpPr>
          <p:nvPr>
            <p:ph type="title"/>
          </p:nvPr>
        </p:nvSpPr>
        <p:spPr>
          <a:xfrm>
            <a:off x="311700" y="1474833"/>
            <a:ext cx="8520600" cy="2618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Font typeface="Arial"/>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95" name="Google Shape;95;p21"/>
          <p:cNvSpPr txBox="1">
            <a:spLocks noGrp="1"/>
          </p:cNvSpPr>
          <p:nvPr>
            <p:ph type="body" idx="1"/>
          </p:nvPr>
        </p:nvSpPr>
        <p:spPr>
          <a:xfrm>
            <a:off x="311700" y="4202967"/>
            <a:ext cx="8520600" cy="1734300"/>
          </a:xfrm>
          <a:prstGeom prst="rect">
            <a:avLst/>
          </a:prstGeom>
          <a:noFill/>
          <a:ln>
            <a:noFill/>
          </a:ln>
        </p:spPr>
        <p:txBody>
          <a:bodyPr spcFirstLastPara="1" wrap="square" lIns="91425" tIns="91425" rIns="91425" bIns="91425" anchor="t" anchorCtr="0">
            <a:noAutofit/>
          </a:bodyPr>
          <a:lstStyle>
            <a:lvl1pPr marL="457200" lvl="0" indent="-228600" algn="ctr">
              <a:lnSpc>
                <a:spcPct val="115000"/>
              </a:lnSpc>
              <a:spcBef>
                <a:spcPts val="0"/>
              </a:spcBef>
              <a:spcAft>
                <a:spcPts val="0"/>
              </a:spcAft>
              <a:buSzPts val="1800"/>
              <a:buFont typeface="Arial"/>
              <a:buNone/>
              <a:defRPr/>
            </a:lvl1pPr>
            <a:lvl2pPr marL="914400" lvl="1" indent="-228600" algn="ctr">
              <a:lnSpc>
                <a:spcPct val="115000"/>
              </a:lnSpc>
              <a:spcBef>
                <a:spcPts val="1600"/>
              </a:spcBef>
              <a:spcAft>
                <a:spcPts val="0"/>
              </a:spcAft>
              <a:buSzPts val="1400"/>
              <a:buFont typeface="Arial"/>
              <a:buNone/>
              <a:defRPr/>
            </a:lvl2pPr>
            <a:lvl3pPr marL="1371600" lvl="2" indent="-228600" algn="ctr">
              <a:lnSpc>
                <a:spcPct val="115000"/>
              </a:lnSpc>
              <a:spcBef>
                <a:spcPts val="1600"/>
              </a:spcBef>
              <a:spcAft>
                <a:spcPts val="0"/>
              </a:spcAft>
              <a:buSzPts val="1400"/>
              <a:buFont typeface="Arial"/>
              <a:buNone/>
              <a:defRPr/>
            </a:lvl3pPr>
            <a:lvl4pPr marL="1828800" lvl="3" indent="-228600" algn="ctr">
              <a:lnSpc>
                <a:spcPct val="115000"/>
              </a:lnSpc>
              <a:spcBef>
                <a:spcPts val="1600"/>
              </a:spcBef>
              <a:spcAft>
                <a:spcPts val="0"/>
              </a:spcAft>
              <a:buSzPts val="1400"/>
              <a:buFont typeface="Arial"/>
              <a:buNone/>
              <a:defRPr/>
            </a:lvl4pPr>
            <a:lvl5pPr marL="2286000" lvl="4" indent="-228600" algn="ctr">
              <a:lnSpc>
                <a:spcPct val="115000"/>
              </a:lnSpc>
              <a:spcBef>
                <a:spcPts val="1600"/>
              </a:spcBef>
              <a:spcAft>
                <a:spcPts val="0"/>
              </a:spcAft>
              <a:buSzPts val="1400"/>
              <a:buFont typeface="Arial"/>
              <a:buNone/>
              <a:defRPr/>
            </a:lvl5pPr>
            <a:lvl6pPr marL="2743200" lvl="5" indent="-228600" algn="ctr">
              <a:lnSpc>
                <a:spcPct val="115000"/>
              </a:lnSpc>
              <a:spcBef>
                <a:spcPts val="1600"/>
              </a:spcBef>
              <a:spcAft>
                <a:spcPts val="0"/>
              </a:spcAft>
              <a:buSzPts val="1400"/>
              <a:buFont typeface="Arial"/>
              <a:buNone/>
              <a:defRPr/>
            </a:lvl6pPr>
            <a:lvl7pPr marL="3200400" lvl="6" indent="-228600" algn="ctr">
              <a:lnSpc>
                <a:spcPct val="115000"/>
              </a:lnSpc>
              <a:spcBef>
                <a:spcPts val="1600"/>
              </a:spcBef>
              <a:spcAft>
                <a:spcPts val="0"/>
              </a:spcAft>
              <a:buSzPts val="1400"/>
              <a:buFont typeface="Arial"/>
              <a:buNone/>
              <a:defRPr/>
            </a:lvl7pPr>
            <a:lvl8pPr marL="3657600" lvl="7" indent="-228600" algn="ctr">
              <a:lnSpc>
                <a:spcPct val="115000"/>
              </a:lnSpc>
              <a:spcBef>
                <a:spcPts val="1600"/>
              </a:spcBef>
              <a:spcAft>
                <a:spcPts val="0"/>
              </a:spcAft>
              <a:buSzPts val="1400"/>
              <a:buFont typeface="Arial"/>
              <a:buNone/>
              <a:defRPr/>
            </a:lvl8pPr>
            <a:lvl9pPr marL="4114800" lvl="8" indent="-228600" algn="ctr">
              <a:lnSpc>
                <a:spcPct val="115000"/>
              </a:lnSpc>
              <a:spcBef>
                <a:spcPts val="1600"/>
              </a:spcBef>
              <a:spcAft>
                <a:spcPts val="1600"/>
              </a:spcAft>
              <a:buSzPts val="1400"/>
              <a:buFont typeface="Arial"/>
              <a:buNone/>
              <a:defRPr/>
            </a:lvl9pPr>
          </a:lstStyle>
          <a:p>
            <a:endParaRPr/>
          </a:p>
        </p:txBody>
      </p:sp>
      <p:sp>
        <p:nvSpPr>
          <p:cNvPr id="96" name="Google Shape;96;p21"/>
          <p:cNvSpPr txBox="1">
            <a:spLocks noGrp="1"/>
          </p:cNvSpPr>
          <p:nvPr>
            <p:ph type="sldNum" idx="12"/>
          </p:nvPr>
        </p:nvSpPr>
        <p:spPr>
          <a:xfrm>
            <a:off x="8472457" y="6217621"/>
            <a:ext cx="548700" cy="524700"/>
          </a:xfrm>
          <a:prstGeom prst="rect">
            <a:avLst/>
          </a:prstGeom>
          <a:noFill/>
          <a:ln>
            <a:noFill/>
          </a:ln>
        </p:spPr>
        <p:txBody>
          <a:bodyPr spcFirstLastPara="1" wrap="square" lIns="91425" tIns="91425" rIns="91425" bIns="91425"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ullet points Single column">
  <p:cSld name="Bullet points Single column">
    <p:spTree>
      <p:nvGrpSpPr>
        <p:cNvPr id="1" name="Shape 97"/>
        <p:cNvGrpSpPr/>
        <p:nvPr/>
      </p:nvGrpSpPr>
      <p:grpSpPr>
        <a:xfrm>
          <a:off x="0" y="0"/>
          <a:ext cx="0" cy="0"/>
          <a:chOff x="0" y="0"/>
          <a:chExt cx="0" cy="0"/>
        </a:xfrm>
      </p:grpSpPr>
      <p:sp>
        <p:nvSpPr>
          <p:cNvPr id="98" name="Google Shape;98;p22"/>
          <p:cNvSpPr txBox="1">
            <a:spLocks noGrp="1"/>
          </p:cNvSpPr>
          <p:nvPr>
            <p:ph type="title"/>
          </p:nvPr>
        </p:nvSpPr>
        <p:spPr>
          <a:xfrm>
            <a:off x="427606" y="457873"/>
            <a:ext cx="8287500" cy="267600"/>
          </a:xfrm>
          <a:prstGeom prst="rect">
            <a:avLst/>
          </a:prstGeom>
          <a:noFill/>
          <a:ln>
            <a:noFill/>
          </a:ln>
        </p:spPr>
        <p:txBody>
          <a:bodyPr spcFirstLastPara="1" wrap="square" lIns="72850" tIns="72850" rIns="72850" bIns="72850" anchor="t" anchorCtr="0">
            <a:noAutofit/>
          </a:bodyPr>
          <a:lstStyle>
            <a:lvl1pPr lvl="0" algn="l" rtl="0">
              <a:lnSpc>
                <a:spcPct val="100000"/>
              </a:lnSpc>
              <a:spcBef>
                <a:spcPts val="0"/>
              </a:spcBef>
              <a:spcAft>
                <a:spcPts val="0"/>
              </a:spcAft>
              <a:buSzPts val="1900"/>
              <a:buNone/>
              <a:defRPr>
                <a:solidFill>
                  <a:srgbClr val="7FA8D6"/>
                </a:solidFill>
              </a:defRPr>
            </a:lvl1pPr>
            <a:lvl2pPr lvl="1" algn="l" rtl="0">
              <a:lnSpc>
                <a:spcPct val="100000"/>
              </a:lnSpc>
              <a:spcBef>
                <a:spcPts val="0"/>
              </a:spcBef>
              <a:spcAft>
                <a:spcPts val="0"/>
              </a:spcAft>
              <a:buClr>
                <a:srgbClr val="000000"/>
              </a:buClr>
              <a:buSzPts val="1100"/>
              <a:buFont typeface="Arial"/>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cxnSp>
        <p:nvCxnSpPr>
          <p:cNvPr id="99" name="Google Shape;99;p22"/>
          <p:cNvCxnSpPr/>
          <p:nvPr/>
        </p:nvCxnSpPr>
        <p:spPr>
          <a:xfrm>
            <a:off x="427606" y="6157525"/>
            <a:ext cx="8043000" cy="0"/>
          </a:xfrm>
          <a:prstGeom prst="straightConnector1">
            <a:avLst/>
          </a:prstGeom>
          <a:noFill/>
          <a:ln w="9525" cap="flat" cmpd="sng">
            <a:solidFill>
              <a:srgbClr val="67686E"/>
            </a:solidFill>
            <a:prstDash val="solid"/>
            <a:round/>
            <a:headEnd type="none" w="sm" len="sm"/>
            <a:tailEnd type="none" w="sm" len="sm"/>
          </a:ln>
        </p:spPr>
      </p:cxnSp>
      <p:cxnSp>
        <p:nvCxnSpPr>
          <p:cNvPr id="100" name="Google Shape;100;p22"/>
          <p:cNvCxnSpPr/>
          <p:nvPr/>
        </p:nvCxnSpPr>
        <p:spPr>
          <a:xfrm rot="10800000" flipH="1">
            <a:off x="8471367" y="5833525"/>
            <a:ext cx="205800" cy="324000"/>
          </a:xfrm>
          <a:prstGeom prst="straightConnector1">
            <a:avLst/>
          </a:prstGeom>
          <a:noFill/>
          <a:ln w="9525" cap="flat" cmpd="sng">
            <a:solidFill>
              <a:srgbClr val="67686E"/>
            </a:solidFill>
            <a:prstDash val="solid"/>
            <a:round/>
            <a:headEnd type="none" w="sm" len="sm"/>
            <a:tailEnd type="none" w="sm" len="sm"/>
          </a:ln>
        </p:spPr>
      </p:cxnSp>
      <p:sp>
        <p:nvSpPr>
          <p:cNvPr id="101" name="Google Shape;101;p22"/>
          <p:cNvSpPr txBox="1">
            <a:spLocks noGrp="1"/>
          </p:cNvSpPr>
          <p:nvPr>
            <p:ph type="body" idx="1"/>
          </p:nvPr>
        </p:nvSpPr>
        <p:spPr>
          <a:xfrm>
            <a:off x="427606" y="1861728"/>
            <a:ext cx="5817000" cy="3870300"/>
          </a:xfrm>
          <a:prstGeom prst="rect">
            <a:avLst/>
          </a:prstGeom>
          <a:noFill/>
          <a:ln>
            <a:noFill/>
          </a:ln>
        </p:spPr>
        <p:txBody>
          <a:bodyPr spcFirstLastPara="1" wrap="square" lIns="72850" tIns="72850" rIns="72850" bIns="72850" anchor="t" anchorCtr="0">
            <a:noAutofit/>
          </a:bodyPr>
          <a:lstStyle>
            <a:lvl1pPr marL="457200" lvl="0" indent="-330200" algn="l" rtl="0">
              <a:lnSpc>
                <a:spcPct val="120000"/>
              </a:lnSpc>
              <a:spcBef>
                <a:spcPts val="0"/>
              </a:spcBef>
              <a:spcAft>
                <a:spcPts val="0"/>
              </a:spcAft>
              <a:buClr>
                <a:srgbClr val="006AB0"/>
              </a:buClr>
              <a:buSzPts val="1600"/>
              <a:buFont typeface="Arial"/>
              <a:buChar char="●"/>
              <a:defRPr sz="1600">
                <a:solidFill>
                  <a:schemeClr val="lt1"/>
                </a:solidFill>
                <a:latin typeface="Arial"/>
                <a:ea typeface="Arial"/>
                <a:cs typeface="Arial"/>
                <a:sym typeface="Arial"/>
              </a:defRPr>
            </a:lvl1pPr>
            <a:lvl2pPr marL="914400" lvl="1" indent="-330200" algn="l" rtl="0">
              <a:lnSpc>
                <a:spcPct val="120000"/>
              </a:lnSpc>
              <a:spcBef>
                <a:spcPts val="0"/>
              </a:spcBef>
              <a:spcAft>
                <a:spcPts val="0"/>
              </a:spcAft>
              <a:buClr>
                <a:srgbClr val="006AB0"/>
              </a:buClr>
              <a:buSzPts val="1600"/>
              <a:buFont typeface="Arial"/>
              <a:buChar char="●"/>
              <a:defRPr sz="1600">
                <a:solidFill>
                  <a:schemeClr val="lt1"/>
                </a:solidFill>
                <a:latin typeface="Arial"/>
                <a:ea typeface="Arial"/>
                <a:cs typeface="Arial"/>
                <a:sym typeface="Arial"/>
              </a:defRPr>
            </a:lvl2pPr>
            <a:lvl3pPr marL="1371600" lvl="2" indent="-330200" algn="l" rtl="0">
              <a:lnSpc>
                <a:spcPct val="120000"/>
              </a:lnSpc>
              <a:spcBef>
                <a:spcPts val="0"/>
              </a:spcBef>
              <a:spcAft>
                <a:spcPts val="0"/>
              </a:spcAft>
              <a:buClr>
                <a:srgbClr val="006AB0"/>
              </a:buClr>
              <a:buSzPts val="1600"/>
              <a:buFont typeface="Arial"/>
              <a:buChar char="●"/>
              <a:defRPr sz="1600">
                <a:solidFill>
                  <a:schemeClr val="lt1"/>
                </a:solidFill>
                <a:latin typeface="Arial"/>
                <a:ea typeface="Arial"/>
                <a:cs typeface="Arial"/>
                <a:sym typeface="Arial"/>
              </a:defRPr>
            </a:lvl3pPr>
            <a:lvl4pPr marL="1828800" lvl="3" indent="-330200" algn="l" rtl="0">
              <a:lnSpc>
                <a:spcPct val="120000"/>
              </a:lnSpc>
              <a:spcBef>
                <a:spcPts val="0"/>
              </a:spcBef>
              <a:spcAft>
                <a:spcPts val="0"/>
              </a:spcAft>
              <a:buClr>
                <a:srgbClr val="006AB0"/>
              </a:buClr>
              <a:buSzPts val="1600"/>
              <a:buFont typeface="Arial"/>
              <a:buChar char="●"/>
              <a:defRPr sz="1600">
                <a:solidFill>
                  <a:schemeClr val="lt1"/>
                </a:solidFill>
                <a:latin typeface="Arial"/>
                <a:ea typeface="Arial"/>
                <a:cs typeface="Arial"/>
                <a:sym typeface="Arial"/>
              </a:defRPr>
            </a:lvl4pPr>
            <a:lvl5pPr marL="2286000" lvl="4" indent="-330200" algn="l" rtl="0">
              <a:lnSpc>
                <a:spcPct val="120000"/>
              </a:lnSpc>
              <a:spcBef>
                <a:spcPts val="0"/>
              </a:spcBef>
              <a:spcAft>
                <a:spcPts val="0"/>
              </a:spcAft>
              <a:buClr>
                <a:srgbClr val="006AB0"/>
              </a:buClr>
              <a:buSzPts val="1600"/>
              <a:buFont typeface="Arial"/>
              <a:buChar char="●"/>
              <a:defRPr sz="1600">
                <a:solidFill>
                  <a:schemeClr val="lt1"/>
                </a:solidFill>
                <a:latin typeface="Arial"/>
                <a:ea typeface="Arial"/>
                <a:cs typeface="Arial"/>
                <a:sym typeface="Arial"/>
              </a:defRPr>
            </a:lvl5pPr>
            <a:lvl6pPr marL="2743200" lvl="5" indent="-342900" algn="l" rtl="0">
              <a:lnSpc>
                <a:spcPct val="100000"/>
              </a:lnSpc>
              <a:spcBef>
                <a:spcPts val="400"/>
              </a:spcBef>
              <a:spcAft>
                <a:spcPts val="0"/>
              </a:spcAft>
              <a:buClr>
                <a:schemeClr val="dk1"/>
              </a:buClr>
              <a:buSzPts val="1800"/>
              <a:buFont typeface="Arial"/>
              <a:buChar char="●"/>
              <a:defRPr sz="1800">
                <a:solidFill>
                  <a:schemeClr val="dk1"/>
                </a:solidFill>
                <a:latin typeface="Arial"/>
                <a:ea typeface="Arial"/>
                <a:cs typeface="Arial"/>
                <a:sym typeface="Arial"/>
              </a:defRPr>
            </a:lvl6pPr>
            <a:lvl7pPr marL="3200400" lvl="6" indent="-342900" algn="l" rtl="0">
              <a:lnSpc>
                <a:spcPct val="100000"/>
              </a:lnSpc>
              <a:spcBef>
                <a:spcPts val="400"/>
              </a:spcBef>
              <a:spcAft>
                <a:spcPts val="0"/>
              </a:spcAft>
              <a:buClr>
                <a:schemeClr val="dk1"/>
              </a:buClr>
              <a:buSzPts val="1800"/>
              <a:buFont typeface="Arial"/>
              <a:buChar char="●"/>
              <a:defRPr sz="1800">
                <a:solidFill>
                  <a:schemeClr val="dk1"/>
                </a:solidFill>
                <a:latin typeface="Arial"/>
                <a:ea typeface="Arial"/>
                <a:cs typeface="Arial"/>
                <a:sym typeface="Arial"/>
              </a:defRPr>
            </a:lvl7pPr>
            <a:lvl8pPr marL="3657600" lvl="7" indent="-342900" algn="l" rtl="0">
              <a:lnSpc>
                <a:spcPct val="100000"/>
              </a:lnSpc>
              <a:spcBef>
                <a:spcPts val="400"/>
              </a:spcBef>
              <a:spcAft>
                <a:spcPts val="0"/>
              </a:spcAft>
              <a:buClr>
                <a:schemeClr val="dk1"/>
              </a:buClr>
              <a:buSzPts val="1800"/>
              <a:buFont typeface="Arial"/>
              <a:buChar char="●"/>
              <a:defRPr sz="1800">
                <a:solidFill>
                  <a:schemeClr val="dk1"/>
                </a:solidFill>
                <a:latin typeface="Arial"/>
                <a:ea typeface="Arial"/>
                <a:cs typeface="Arial"/>
                <a:sym typeface="Arial"/>
              </a:defRPr>
            </a:lvl8pPr>
            <a:lvl9pPr marL="4114800" lvl="8" indent="-342900" algn="l" rtl="0">
              <a:lnSpc>
                <a:spcPct val="100000"/>
              </a:lnSpc>
              <a:spcBef>
                <a:spcPts val="400"/>
              </a:spcBef>
              <a:spcAft>
                <a:spcPts val="0"/>
              </a:spcAft>
              <a:buClr>
                <a:schemeClr val="dk1"/>
              </a:buClr>
              <a:buSzPts val="1800"/>
              <a:buFont typeface="Arial"/>
              <a:buChar char="●"/>
              <a:defRPr sz="1800">
                <a:solidFill>
                  <a:schemeClr val="dk1"/>
                </a:solidFill>
                <a:latin typeface="Arial"/>
                <a:ea typeface="Arial"/>
                <a:cs typeface="Arial"/>
                <a:sym typeface="Arial"/>
              </a:defRPr>
            </a:lvl9pPr>
          </a:lstStyle>
          <a:p>
            <a:endParaRPr/>
          </a:p>
        </p:txBody>
      </p:sp>
      <p:sp>
        <p:nvSpPr>
          <p:cNvPr id="102" name="Google Shape;102;p22"/>
          <p:cNvSpPr txBox="1">
            <a:spLocks noGrp="1"/>
          </p:cNvSpPr>
          <p:nvPr>
            <p:ph type="body" idx="2"/>
          </p:nvPr>
        </p:nvSpPr>
        <p:spPr>
          <a:xfrm>
            <a:off x="427606" y="806316"/>
            <a:ext cx="8287500" cy="895500"/>
          </a:xfrm>
          <a:prstGeom prst="rect">
            <a:avLst/>
          </a:prstGeom>
          <a:noFill/>
          <a:ln>
            <a:noFill/>
          </a:ln>
        </p:spPr>
        <p:txBody>
          <a:bodyPr spcFirstLastPara="1" wrap="square" lIns="72850" tIns="72850" rIns="72850" bIns="72850" anchor="t" anchorCtr="0">
            <a:noAutofit/>
          </a:bodyPr>
          <a:lstStyle>
            <a:lvl1pPr marL="457200" lvl="0" indent="-228600" algn="l" rtl="0">
              <a:lnSpc>
                <a:spcPct val="100000"/>
              </a:lnSpc>
              <a:spcBef>
                <a:spcPts val="0"/>
              </a:spcBef>
              <a:spcAft>
                <a:spcPts val="0"/>
              </a:spcAft>
              <a:buClr>
                <a:schemeClr val="dk2"/>
              </a:buClr>
              <a:buSzPts val="2900"/>
              <a:buFont typeface="Arial"/>
              <a:buNone/>
              <a:defRPr sz="2900">
                <a:solidFill>
                  <a:schemeClr val="dk2"/>
                </a:solidFill>
              </a:defRPr>
            </a:lvl1pPr>
            <a:lvl2pPr marL="914400" lvl="1" indent="-228600" algn="l" rtl="0">
              <a:lnSpc>
                <a:spcPct val="100000"/>
              </a:lnSpc>
              <a:spcBef>
                <a:spcPts val="0"/>
              </a:spcBef>
              <a:spcAft>
                <a:spcPts val="0"/>
              </a:spcAft>
              <a:buClr>
                <a:srgbClr val="006AB0"/>
              </a:buClr>
              <a:buSzPts val="2900"/>
              <a:buFont typeface="Arial"/>
              <a:buNone/>
              <a:defRPr sz="2900">
                <a:solidFill>
                  <a:srgbClr val="006AB0"/>
                </a:solidFill>
              </a:defRPr>
            </a:lvl2pPr>
            <a:lvl3pPr marL="1371600" lvl="2" indent="-228600" algn="l" rtl="0">
              <a:lnSpc>
                <a:spcPct val="100000"/>
              </a:lnSpc>
              <a:spcBef>
                <a:spcPts val="0"/>
              </a:spcBef>
              <a:spcAft>
                <a:spcPts val="0"/>
              </a:spcAft>
              <a:buClr>
                <a:srgbClr val="006AB0"/>
              </a:buClr>
              <a:buSzPts val="2900"/>
              <a:buFont typeface="Arial"/>
              <a:buNone/>
              <a:defRPr sz="2900">
                <a:solidFill>
                  <a:srgbClr val="006AB0"/>
                </a:solidFill>
              </a:defRPr>
            </a:lvl3pPr>
            <a:lvl4pPr marL="1828800" lvl="3" indent="-228600" algn="l" rtl="0">
              <a:lnSpc>
                <a:spcPct val="100000"/>
              </a:lnSpc>
              <a:spcBef>
                <a:spcPts val="0"/>
              </a:spcBef>
              <a:spcAft>
                <a:spcPts val="0"/>
              </a:spcAft>
              <a:buClr>
                <a:srgbClr val="006AB0"/>
              </a:buClr>
              <a:buSzPts val="2900"/>
              <a:buFont typeface="Arial"/>
              <a:buNone/>
              <a:defRPr sz="2900">
                <a:solidFill>
                  <a:srgbClr val="006AB0"/>
                </a:solidFill>
              </a:defRPr>
            </a:lvl4pPr>
            <a:lvl5pPr marL="2286000" lvl="4" indent="-228600" algn="l" rtl="0">
              <a:lnSpc>
                <a:spcPct val="100000"/>
              </a:lnSpc>
              <a:spcBef>
                <a:spcPts val="0"/>
              </a:spcBef>
              <a:spcAft>
                <a:spcPts val="0"/>
              </a:spcAft>
              <a:buClr>
                <a:srgbClr val="006AB0"/>
              </a:buClr>
              <a:buSzPts val="2900"/>
              <a:buFont typeface="Arial"/>
              <a:buNone/>
              <a:defRPr sz="2900">
                <a:solidFill>
                  <a:srgbClr val="006AB0"/>
                </a:solidFill>
              </a:defRPr>
            </a:lvl5pPr>
            <a:lvl6pPr marL="2743200" lvl="5" indent="-342900" algn="l" rtl="0">
              <a:lnSpc>
                <a:spcPct val="100000"/>
              </a:lnSpc>
              <a:spcBef>
                <a:spcPts val="0"/>
              </a:spcBef>
              <a:spcAft>
                <a:spcPts val="0"/>
              </a:spcAft>
              <a:buSzPts val="1800"/>
              <a:buChar char="●"/>
              <a:defRPr/>
            </a:lvl6pPr>
            <a:lvl7pPr marL="3200400" lvl="6" indent="-342900" algn="l" rtl="0">
              <a:lnSpc>
                <a:spcPct val="100000"/>
              </a:lnSpc>
              <a:spcBef>
                <a:spcPts val="0"/>
              </a:spcBef>
              <a:spcAft>
                <a:spcPts val="0"/>
              </a:spcAft>
              <a:buSzPts val="1800"/>
              <a:buChar char="●"/>
              <a:defRPr/>
            </a:lvl7pPr>
            <a:lvl8pPr marL="3657600" lvl="7" indent="-342900" algn="l" rtl="0">
              <a:lnSpc>
                <a:spcPct val="100000"/>
              </a:lnSpc>
              <a:spcBef>
                <a:spcPts val="0"/>
              </a:spcBef>
              <a:spcAft>
                <a:spcPts val="0"/>
              </a:spcAft>
              <a:buSzPts val="1800"/>
              <a:buChar char="●"/>
              <a:defRPr/>
            </a:lvl8pPr>
            <a:lvl9pPr marL="4114800" lvl="8" indent="-342900" algn="l" rtl="0">
              <a:lnSpc>
                <a:spcPct val="100000"/>
              </a:lnSpc>
              <a:spcBef>
                <a:spcPts val="0"/>
              </a:spcBef>
              <a:spcAft>
                <a:spcPts val="0"/>
              </a:spcAft>
              <a:buSzPts val="1800"/>
              <a:buChar char="●"/>
              <a:defRPr/>
            </a:lvl9pPr>
          </a:lstStyle>
          <a:p>
            <a:endParaRPr/>
          </a:p>
        </p:txBody>
      </p:sp>
      <p:pic>
        <p:nvPicPr>
          <p:cNvPr id="103" name="Google Shape;103;p22"/>
          <p:cNvPicPr preferRelativeResize="0"/>
          <p:nvPr/>
        </p:nvPicPr>
        <p:blipFill rotWithShape="1">
          <a:blip r:embed="rId2">
            <a:alphaModFix/>
          </a:blip>
          <a:srcRect/>
          <a:stretch/>
        </p:blipFill>
        <p:spPr>
          <a:xfrm>
            <a:off x="303397" y="6127288"/>
            <a:ext cx="719206" cy="46219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14"/>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08"/>
        <p:cNvGrpSpPr/>
        <p:nvPr/>
      </p:nvGrpSpPr>
      <p:grpSpPr>
        <a:xfrm>
          <a:off x="0" y="0"/>
          <a:ext cx="0" cy="0"/>
          <a:chOff x="0" y="0"/>
          <a:chExt cx="0" cy="0"/>
        </a:xfrm>
      </p:grpSpPr>
      <p:sp>
        <p:nvSpPr>
          <p:cNvPr id="109" name="Google Shape;109;p24"/>
          <p:cNvSpPr txBox="1">
            <a:spLocks noGrp="1"/>
          </p:cNvSpPr>
          <p:nvPr>
            <p:ph type="title"/>
          </p:nvPr>
        </p:nvSpPr>
        <p:spPr>
          <a:xfrm>
            <a:off x="311700" y="740800"/>
            <a:ext cx="2808000" cy="1007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lvl="1" algn="l" rtl="0">
              <a:lnSpc>
                <a:spcPct val="100000"/>
              </a:lnSpc>
              <a:spcBef>
                <a:spcPts val="0"/>
              </a:spcBef>
              <a:spcAft>
                <a:spcPts val="0"/>
              </a:spcAft>
              <a:buClr>
                <a:schemeClr val="dk1"/>
              </a:buClr>
              <a:buSzPts val="2400"/>
              <a:buFont typeface="Arial"/>
              <a:buNone/>
              <a:defRPr sz="2400">
                <a:solidFill>
                  <a:schemeClr val="dk1"/>
                </a:solidFill>
              </a:defRPr>
            </a:lvl2pPr>
            <a:lvl3pPr lvl="2" algn="l" rtl="0">
              <a:lnSpc>
                <a:spcPct val="100000"/>
              </a:lnSpc>
              <a:spcBef>
                <a:spcPts val="0"/>
              </a:spcBef>
              <a:spcAft>
                <a:spcPts val="0"/>
              </a:spcAft>
              <a:buClr>
                <a:schemeClr val="dk1"/>
              </a:buClr>
              <a:buSzPts val="2400"/>
              <a:buFont typeface="Arial"/>
              <a:buNone/>
              <a:defRPr sz="2400">
                <a:solidFill>
                  <a:schemeClr val="dk1"/>
                </a:solidFill>
              </a:defRPr>
            </a:lvl3pPr>
            <a:lvl4pPr lvl="3" algn="l" rtl="0">
              <a:lnSpc>
                <a:spcPct val="100000"/>
              </a:lnSpc>
              <a:spcBef>
                <a:spcPts val="0"/>
              </a:spcBef>
              <a:spcAft>
                <a:spcPts val="0"/>
              </a:spcAft>
              <a:buClr>
                <a:schemeClr val="dk1"/>
              </a:buClr>
              <a:buSzPts val="2400"/>
              <a:buFont typeface="Arial"/>
              <a:buNone/>
              <a:defRPr sz="2400">
                <a:solidFill>
                  <a:schemeClr val="dk1"/>
                </a:solidFill>
              </a:defRPr>
            </a:lvl4pPr>
            <a:lvl5pPr lvl="4" algn="l" rtl="0">
              <a:lnSpc>
                <a:spcPct val="100000"/>
              </a:lnSpc>
              <a:spcBef>
                <a:spcPts val="0"/>
              </a:spcBef>
              <a:spcAft>
                <a:spcPts val="0"/>
              </a:spcAft>
              <a:buClr>
                <a:schemeClr val="dk1"/>
              </a:buClr>
              <a:buSzPts val="2400"/>
              <a:buFont typeface="Arial"/>
              <a:buNone/>
              <a:defRPr sz="2400">
                <a:solidFill>
                  <a:schemeClr val="dk1"/>
                </a:solidFill>
              </a:defRPr>
            </a:lvl5pPr>
            <a:lvl6pPr lvl="5" algn="l" rtl="0">
              <a:lnSpc>
                <a:spcPct val="100000"/>
              </a:lnSpc>
              <a:spcBef>
                <a:spcPts val="0"/>
              </a:spcBef>
              <a:spcAft>
                <a:spcPts val="0"/>
              </a:spcAft>
              <a:buClr>
                <a:schemeClr val="dk1"/>
              </a:buClr>
              <a:buSzPts val="2400"/>
              <a:buFont typeface="Arial"/>
              <a:buNone/>
              <a:defRPr sz="2400">
                <a:solidFill>
                  <a:schemeClr val="dk1"/>
                </a:solidFill>
              </a:defRPr>
            </a:lvl6pPr>
            <a:lvl7pPr lvl="6" algn="l" rtl="0">
              <a:lnSpc>
                <a:spcPct val="100000"/>
              </a:lnSpc>
              <a:spcBef>
                <a:spcPts val="0"/>
              </a:spcBef>
              <a:spcAft>
                <a:spcPts val="0"/>
              </a:spcAft>
              <a:buClr>
                <a:schemeClr val="dk1"/>
              </a:buClr>
              <a:buSzPts val="2400"/>
              <a:buFont typeface="Arial"/>
              <a:buNone/>
              <a:defRPr sz="2400">
                <a:solidFill>
                  <a:schemeClr val="dk1"/>
                </a:solidFill>
              </a:defRPr>
            </a:lvl7pPr>
            <a:lvl8pPr lvl="7" algn="l" rtl="0">
              <a:lnSpc>
                <a:spcPct val="100000"/>
              </a:lnSpc>
              <a:spcBef>
                <a:spcPts val="0"/>
              </a:spcBef>
              <a:spcAft>
                <a:spcPts val="0"/>
              </a:spcAft>
              <a:buClr>
                <a:schemeClr val="dk1"/>
              </a:buClr>
              <a:buSzPts val="2400"/>
              <a:buFont typeface="Arial"/>
              <a:buNone/>
              <a:defRPr sz="2400">
                <a:solidFill>
                  <a:schemeClr val="dk1"/>
                </a:solidFill>
              </a:defRPr>
            </a:lvl8pPr>
            <a:lvl9pPr lvl="8" algn="l" rtl="0">
              <a:lnSpc>
                <a:spcPct val="100000"/>
              </a:lnSpc>
              <a:spcBef>
                <a:spcPts val="0"/>
              </a:spcBef>
              <a:spcAft>
                <a:spcPts val="0"/>
              </a:spcAft>
              <a:buClr>
                <a:schemeClr val="dk1"/>
              </a:buClr>
              <a:buSzPts val="2400"/>
              <a:buFont typeface="Arial"/>
              <a:buNone/>
              <a:defRPr sz="2400">
                <a:solidFill>
                  <a:schemeClr val="dk1"/>
                </a:solidFill>
              </a:defRPr>
            </a:lvl9pPr>
          </a:lstStyle>
          <a:p>
            <a:endParaRPr/>
          </a:p>
        </p:txBody>
      </p:sp>
      <p:sp>
        <p:nvSpPr>
          <p:cNvPr id="110" name="Google Shape;110;p24"/>
          <p:cNvSpPr txBox="1">
            <a:spLocks noGrp="1"/>
          </p:cNvSpPr>
          <p:nvPr>
            <p:ph type="body" idx="1"/>
          </p:nvPr>
        </p:nvSpPr>
        <p:spPr>
          <a:xfrm>
            <a:off x="311700" y="1852800"/>
            <a:ext cx="2808000" cy="4239300"/>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111" name="Google Shape;111;p24"/>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2"/>
        <p:cNvGrpSpPr/>
        <p:nvPr/>
      </p:nvGrpSpPr>
      <p:grpSpPr>
        <a:xfrm>
          <a:off x="0" y="0"/>
          <a:ext cx="0" cy="0"/>
          <a:chOff x="0" y="0"/>
          <a:chExt cx="0" cy="0"/>
        </a:xfrm>
      </p:grpSpPr>
      <p:sp>
        <p:nvSpPr>
          <p:cNvPr id="113" name="Google Shape;113;p25"/>
          <p:cNvSpPr txBox="1">
            <a:spLocks noGrp="1"/>
          </p:cNvSpPr>
          <p:nvPr>
            <p:ph type="title"/>
          </p:nvPr>
        </p:nvSpPr>
        <p:spPr>
          <a:xfrm>
            <a:off x="311700" y="2867800"/>
            <a:ext cx="8520600" cy="11223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114" name="Google Shape;114;p25"/>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1">
  <p:cSld name="Section header">
    <p:spTree>
      <p:nvGrpSpPr>
        <p:cNvPr id="1" name="Shape 115"/>
        <p:cNvGrpSpPr/>
        <p:nvPr/>
      </p:nvGrpSpPr>
      <p:grpSpPr>
        <a:xfrm>
          <a:off x="0" y="0"/>
          <a:ext cx="0" cy="0"/>
          <a:chOff x="0" y="0"/>
          <a:chExt cx="0" cy="0"/>
        </a:xfrm>
      </p:grpSpPr>
      <p:sp>
        <p:nvSpPr>
          <p:cNvPr id="116" name="Google Shape;116;p26"/>
          <p:cNvSpPr txBox="1">
            <a:spLocks noGrp="1"/>
          </p:cNvSpPr>
          <p:nvPr>
            <p:ph type="title"/>
          </p:nvPr>
        </p:nvSpPr>
        <p:spPr>
          <a:xfrm>
            <a:off x="311699" y="2867799"/>
            <a:ext cx="8520600" cy="1122300"/>
          </a:xfrm>
          <a:prstGeom prst="rect">
            <a:avLst/>
          </a:prstGeom>
          <a:noFill/>
          <a:ln>
            <a:noFill/>
          </a:ln>
        </p:spPr>
        <p:txBody>
          <a:bodyPr spcFirstLastPara="1" wrap="square" lIns="91400" tIns="91400" rIns="91400" bIns="91400" anchor="ctr" anchorCtr="0">
            <a:noAutofit/>
          </a:bodyPr>
          <a:lstStyle>
            <a:lvl1pPr lvl="0" algn="ctr" rtl="0">
              <a:lnSpc>
                <a:spcPct val="100000"/>
              </a:lnSpc>
              <a:spcBef>
                <a:spcPts val="0"/>
              </a:spcBef>
              <a:spcAft>
                <a:spcPts val="0"/>
              </a:spcAft>
              <a:buClr>
                <a:srgbClr val="000000"/>
              </a:buClr>
              <a:buSzPts val="3600"/>
              <a:buFont typeface="Arial"/>
              <a:buNone/>
              <a:defRPr sz="3600"/>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117" name="Google Shape;117;p26"/>
          <p:cNvSpPr txBox="1">
            <a:spLocks noGrp="1"/>
          </p:cNvSpPr>
          <p:nvPr>
            <p:ph type="sldNum" idx="12"/>
          </p:nvPr>
        </p:nvSpPr>
        <p:spPr>
          <a:xfrm>
            <a:off x="8684345" y="6267759"/>
            <a:ext cx="336900" cy="424500"/>
          </a:xfrm>
          <a:prstGeom prst="rect">
            <a:avLst/>
          </a:prstGeom>
          <a:noFill/>
          <a:ln>
            <a:noFill/>
          </a:ln>
        </p:spPr>
        <p:txBody>
          <a:bodyPr spcFirstLastPara="1" wrap="square" lIns="91400" tIns="91400" rIns="91400" bIns="91400" anchor="ctr" anchorCtr="0">
            <a:no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solidFill>
                <a:schemeClr val="dk2"/>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8"/>
        <p:cNvGrpSpPr/>
        <p:nvPr/>
      </p:nvGrpSpPr>
      <p:grpSpPr>
        <a:xfrm>
          <a:off x="0" y="0"/>
          <a:ext cx="0" cy="0"/>
          <a:chOff x="0" y="0"/>
          <a:chExt cx="0" cy="0"/>
        </a:xfrm>
      </p:grpSpPr>
      <p:sp>
        <p:nvSpPr>
          <p:cNvPr id="119" name="Google Shape;119;p27"/>
          <p:cNvSpPr txBox="1">
            <a:spLocks noGrp="1"/>
          </p:cNvSpPr>
          <p:nvPr>
            <p:ph type="ctrTitle"/>
          </p:nvPr>
        </p:nvSpPr>
        <p:spPr>
          <a:xfrm>
            <a:off x="311708" y="992767"/>
            <a:ext cx="8520600" cy="27369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120" name="Google Shape;120;p27"/>
          <p:cNvSpPr txBox="1">
            <a:spLocks noGrp="1"/>
          </p:cNvSpPr>
          <p:nvPr>
            <p:ph type="subTitle" idx="1"/>
          </p:nvPr>
        </p:nvSpPr>
        <p:spPr>
          <a:xfrm>
            <a:off x="311700" y="3778833"/>
            <a:ext cx="8520600" cy="1056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1" name="Google Shape;121;p27"/>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2"/>
        <p:cNvGrpSpPr/>
        <p:nvPr/>
      </p:nvGrpSpPr>
      <p:grpSpPr>
        <a:xfrm>
          <a:off x="0" y="0"/>
          <a:ext cx="0" cy="0"/>
          <a:chOff x="0" y="0"/>
          <a:chExt cx="0" cy="0"/>
        </a:xfrm>
      </p:grpSpPr>
      <p:sp>
        <p:nvSpPr>
          <p:cNvPr id="123" name="Google Shape;123;p28"/>
          <p:cNvSpPr txBox="1">
            <a:spLocks noGrp="1"/>
          </p:cNvSpPr>
          <p:nvPr>
            <p:ph type="title"/>
          </p:nvPr>
        </p:nvSpPr>
        <p:spPr>
          <a:xfrm>
            <a:off x="685800" y="2130427"/>
            <a:ext cx="7772400" cy="1470000"/>
          </a:xfrm>
          <a:prstGeom prst="rect">
            <a:avLst/>
          </a:prstGeom>
          <a:noFill/>
          <a:ln>
            <a:noFill/>
          </a:ln>
        </p:spPr>
        <p:txBody>
          <a:bodyPr spcFirstLastPara="1" wrap="square" lIns="91400" tIns="91400" rIns="91400" bIns="91400" anchor="ctr" anchorCtr="0">
            <a:noAutofit/>
          </a:bodyPr>
          <a:lstStyle>
            <a:lvl1pPr lvl="0" algn="ctr" rtl="0">
              <a:lnSpc>
                <a:spcPct val="100000"/>
              </a:lnSpc>
              <a:spcBef>
                <a:spcPts val="0"/>
              </a:spcBef>
              <a:spcAft>
                <a:spcPts val="0"/>
              </a:spcAft>
              <a:buClr>
                <a:srgbClr val="000000"/>
              </a:buClr>
              <a:buSzPts val="4400"/>
              <a:buFont typeface="Calibri"/>
              <a:buNone/>
              <a:defRPr sz="4400">
                <a:latin typeface="Calibri"/>
                <a:ea typeface="Calibri"/>
                <a:cs typeface="Calibri"/>
                <a:sym typeface="Calibri"/>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124" name="Google Shape;124;p28"/>
          <p:cNvSpPr txBox="1">
            <a:spLocks noGrp="1"/>
          </p:cNvSpPr>
          <p:nvPr>
            <p:ph type="body" idx="1"/>
          </p:nvPr>
        </p:nvSpPr>
        <p:spPr>
          <a:xfrm>
            <a:off x="1371600" y="3886200"/>
            <a:ext cx="6400800" cy="1752900"/>
          </a:xfrm>
          <a:prstGeom prst="rect">
            <a:avLst/>
          </a:prstGeom>
          <a:noFill/>
          <a:ln>
            <a:noFill/>
          </a:ln>
        </p:spPr>
        <p:txBody>
          <a:bodyPr spcFirstLastPara="1" wrap="square" lIns="91400" tIns="91400" rIns="91400" bIns="91400" anchor="t" anchorCtr="0">
            <a:noAutofit/>
          </a:bodyPr>
          <a:lstStyle>
            <a:lvl1pPr marL="457200" lvl="0" indent="-228600" algn="ctr" rtl="0">
              <a:lnSpc>
                <a:spcPct val="100000"/>
              </a:lnSpc>
              <a:spcBef>
                <a:spcPts val="600"/>
              </a:spcBef>
              <a:spcAft>
                <a:spcPts val="0"/>
              </a:spcAft>
              <a:buClr>
                <a:srgbClr val="888888"/>
              </a:buClr>
              <a:buSzPts val="3200"/>
              <a:buFont typeface="Calibri"/>
              <a:buNone/>
              <a:defRPr sz="3200">
                <a:solidFill>
                  <a:srgbClr val="888888"/>
                </a:solidFill>
                <a:latin typeface="Calibri"/>
                <a:ea typeface="Calibri"/>
                <a:cs typeface="Calibri"/>
                <a:sym typeface="Calibri"/>
              </a:defRPr>
            </a:lvl1pPr>
            <a:lvl2pPr marL="914400" lvl="1" indent="-228600" algn="ctr" rtl="0">
              <a:lnSpc>
                <a:spcPct val="100000"/>
              </a:lnSpc>
              <a:spcBef>
                <a:spcPts val="600"/>
              </a:spcBef>
              <a:spcAft>
                <a:spcPts val="0"/>
              </a:spcAft>
              <a:buClr>
                <a:srgbClr val="888888"/>
              </a:buClr>
              <a:buSzPts val="3200"/>
              <a:buFont typeface="Calibri"/>
              <a:buNone/>
              <a:defRPr sz="3200">
                <a:solidFill>
                  <a:srgbClr val="888888"/>
                </a:solidFill>
                <a:latin typeface="Calibri"/>
                <a:ea typeface="Calibri"/>
                <a:cs typeface="Calibri"/>
                <a:sym typeface="Calibri"/>
              </a:defRPr>
            </a:lvl2pPr>
            <a:lvl3pPr marL="1371600" lvl="2" indent="-228600" algn="ctr" rtl="0">
              <a:lnSpc>
                <a:spcPct val="100000"/>
              </a:lnSpc>
              <a:spcBef>
                <a:spcPts val="600"/>
              </a:spcBef>
              <a:spcAft>
                <a:spcPts val="0"/>
              </a:spcAft>
              <a:buClr>
                <a:srgbClr val="888888"/>
              </a:buClr>
              <a:buSzPts val="3200"/>
              <a:buFont typeface="Calibri"/>
              <a:buNone/>
              <a:defRPr sz="3200">
                <a:solidFill>
                  <a:srgbClr val="888888"/>
                </a:solidFill>
                <a:latin typeface="Calibri"/>
                <a:ea typeface="Calibri"/>
                <a:cs typeface="Calibri"/>
                <a:sym typeface="Calibri"/>
              </a:defRPr>
            </a:lvl3pPr>
            <a:lvl4pPr marL="1828800" lvl="3" indent="-228600" algn="ctr" rtl="0">
              <a:lnSpc>
                <a:spcPct val="100000"/>
              </a:lnSpc>
              <a:spcBef>
                <a:spcPts val="600"/>
              </a:spcBef>
              <a:spcAft>
                <a:spcPts val="0"/>
              </a:spcAft>
              <a:buClr>
                <a:srgbClr val="888888"/>
              </a:buClr>
              <a:buSzPts val="3200"/>
              <a:buFont typeface="Calibri"/>
              <a:buNone/>
              <a:defRPr sz="3200">
                <a:solidFill>
                  <a:srgbClr val="888888"/>
                </a:solidFill>
                <a:latin typeface="Calibri"/>
                <a:ea typeface="Calibri"/>
                <a:cs typeface="Calibri"/>
                <a:sym typeface="Calibri"/>
              </a:defRPr>
            </a:lvl4pPr>
            <a:lvl5pPr marL="2286000" lvl="4" indent="-228600" algn="ctr" rtl="0">
              <a:lnSpc>
                <a:spcPct val="100000"/>
              </a:lnSpc>
              <a:spcBef>
                <a:spcPts val="600"/>
              </a:spcBef>
              <a:spcAft>
                <a:spcPts val="0"/>
              </a:spcAft>
              <a:buClr>
                <a:srgbClr val="888888"/>
              </a:buClr>
              <a:buSzPts val="3200"/>
              <a:buFont typeface="Calibri"/>
              <a:buNone/>
              <a:defRPr sz="3200">
                <a:solidFill>
                  <a:srgbClr val="888888"/>
                </a:solidFill>
                <a:latin typeface="Calibri"/>
                <a:ea typeface="Calibri"/>
                <a:cs typeface="Calibri"/>
                <a:sym typeface="Calibri"/>
              </a:defRPr>
            </a:lvl5pPr>
            <a:lvl6pPr marL="2743200" lvl="5" indent="-342900" algn="l" rtl="0">
              <a:lnSpc>
                <a:spcPct val="115000"/>
              </a:lnSpc>
              <a:spcBef>
                <a:spcPts val="1600"/>
              </a:spcBef>
              <a:spcAft>
                <a:spcPts val="0"/>
              </a:spcAft>
              <a:buSzPts val="1800"/>
              <a:buChar char="■"/>
              <a:defRPr/>
            </a:lvl6pPr>
            <a:lvl7pPr marL="3200400" lvl="6" indent="-342900" algn="l" rtl="0">
              <a:lnSpc>
                <a:spcPct val="115000"/>
              </a:lnSpc>
              <a:spcBef>
                <a:spcPts val="1600"/>
              </a:spcBef>
              <a:spcAft>
                <a:spcPts val="0"/>
              </a:spcAft>
              <a:buSzPts val="1800"/>
              <a:buChar char="●"/>
              <a:defRPr/>
            </a:lvl7pPr>
            <a:lvl8pPr marL="3657600" lvl="7" indent="-342900" algn="l" rtl="0">
              <a:lnSpc>
                <a:spcPct val="115000"/>
              </a:lnSpc>
              <a:spcBef>
                <a:spcPts val="1600"/>
              </a:spcBef>
              <a:spcAft>
                <a:spcPts val="0"/>
              </a:spcAft>
              <a:buSzPts val="1800"/>
              <a:buChar char="○"/>
              <a:defRPr/>
            </a:lvl8pPr>
            <a:lvl9pPr marL="4114800" lvl="8" indent="-342900" algn="l" rtl="0">
              <a:lnSpc>
                <a:spcPct val="115000"/>
              </a:lnSpc>
              <a:spcBef>
                <a:spcPts val="1600"/>
              </a:spcBef>
              <a:spcAft>
                <a:spcPts val="0"/>
              </a:spcAft>
              <a:buSzPts val="1800"/>
              <a:buChar char="■"/>
              <a:defRPr/>
            </a:lvl9pPr>
          </a:lstStyle>
          <a:p>
            <a:endParaRPr/>
          </a:p>
        </p:txBody>
      </p:sp>
      <p:sp>
        <p:nvSpPr>
          <p:cNvPr id="125" name="Google Shape;125;p28"/>
          <p:cNvSpPr txBox="1">
            <a:spLocks noGrp="1"/>
          </p:cNvSpPr>
          <p:nvPr>
            <p:ph type="sldNum" idx="12"/>
          </p:nvPr>
        </p:nvSpPr>
        <p:spPr>
          <a:xfrm>
            <a:off x="8428216" y="6359485"/>
            <a:ext cx="258600" cy="358800"/>
          </a:xfrm>
          <a:prstGeom prst="rect">
            <a:avLst/>
          </a:prstGeom>
          <a:noFill/>
          <a:ln>
            <a:noFill/>
          </a:ln>
        </p:spPr>
        <p:txBody>
          <a:bodyPr spcFirstLastPara="1" wrap="square" lIns="45675" tIns="45675" rIns="45675" bIns="45675"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sz="1000">
              <a:solidFill>
                <a:schemeClr val="dk2"/>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ullet points Single column">
  <p:cSld name="Bullet points Single column">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427607" y="457872"/>
            <a:ext cx="8287500" cy="267900"/>
          </a:xfrm>
          <a:prstGeom prst="rect">
            <a:avLst/>
          </a:prstGeom>
          <a:noFill/>
          <a:ln>
            <a:noFill/>
          </a:ln>
        </p:spPr>
        <p:txBody>
          <a:bodyPr spcFirstLastPara="1" wrap="square" lIns="80125" tIns="80125" rIns="80125" bIns="80125" anchor="t" anchorCtr="0">
            <a:noAutofit/>
          </a:bodyPr>
          <a:lstStyle>
            <a:lvl1pPr marR="0" lvl="0" algn="ctr" rtl="0">
              <a:lnSpc>
                <a:spcPct val="100000"/>
              </a:lnSpc>
              <a:spcBef>
                <a:spcPts val="0"/>
              </a:spcBef>
              <a:spcAft>
                <a:spcPts val="0"/>
              </a:spcAft>
              <a:buClr>
                <a:srgbClr val="7FA8D6"/>
              </a:buClr>
              <a:buSzPts val="4400"/>
              <a:buFont typeface="Calibri"/>
              <a:buNone/>
              <a:defRPr sz="3300" b="0" i="0" u="none" strike="noStrike" cap="none">
                <a:solidFill>
                  <a:srgbClr val="7FA8D6"/>
                </a:solidFill>
                <a:latin typeface="Calibri"/>
                <a:ea typeface="Calibri"/>
                <a:cs typeface="Calibri"/>
                <a:sym typeface="Calibri"/>
              </a:defRPr>
            </a:lvl1pPr>
            <a:lvl2pPr lvl="1" rtl="0">
              <a:spcBef>
                <a:spcPts val="0"/>
              </a:spcBef>
              <a:spcAft>
                <a:spcPts val="0"/>
              </a:spcAft>
              <a:buSzPts val="1400"/>
              <a:buFont typeface="Arial"/>
              <a:buNone/>
              <a:defRPr sz="1350"/>
            </a:lvl2pPr>
            <a:lvl3pPr lvl="2" rtl="0">
              <a:spcBef>
                <a:spcPts val="0"/>
              </a:spcBef>
              <a:spcAft>
                <a:spcPts val="0"/>
              </a:spcAft>
              <a:buSzPts val="1400"/>
              <a:buFont typeface="Arial"/>
              <a:buNone/>
              <a:defRPr sz="1350"/>
            </a:lvl3pPr>
            <a:lvl4pPr lvl="3" rtl="0">
              <a:spcBef>
                <a:spcPts val="0"/>
              </a:spcBef>
              <a:spcAft>
                <a:spcPts val="0"/>
              </a:spcAft>
              <a:buSzPts val="1400"/>
              <a:buFont typeface="Arial"/>
              <a:buNone/>
              <a:defRPr sz="1350"/>
            </a:lvl4pPr>
            <a:lvl5pPr lvl="4" rtl="0">
              <a:spcBef>
                <a:spcPts val="0"/>
              </a:spcBef>
              <a:spcAft>
                <a:spcPts val="0"/>
              </a:spcAft>
              <a:buSzPts val="1400"/>
              <a:buFont typeface="Arial"/>
              <a:buNone/>
              <a:defRPr sz="1350"/>
            </a:lvl5pPr>
            <a:lvl6pPr lvl="5" rtl="0">
              <a:spcBef>
                <a:spcPts val="0"/>
              </a:spcBef>
              <a:spcAft>
                <a:spcPts val="0"/>
              </a:spcAft>
              <a:buSzPts val="1400"/>
              <a:buFont typeface="Arial"/>
              <a:buNone/>
              <a:defRPr sz="1350"/>
            </a:lvl6pPr>
            <a:lvl7pPr lvl="6" rtl="0">
              <a:spcBef>
                <a:spcPts val="0"/>
              </a:spcBef>
              <a:spcAft>
                <a:spcPts val="0"/>
              </a:spcAft>
              <a:buSzPts val="1400"/>
              <a:buFont typeface="Arial"/>
              <a:buNone/>
              <a:defRPr sz="1350"/>
            </a:lvl7pPr>
            <a:lvl8pPr lvl="7" rtl="0">
              <a:spcBef>
                <a:spcPts val="0"/>
              </a:spcBef>
              <a:spcAft>
                <a:spcPts val="0"/>
              </a:spcAft>
              <a:buSzPts val="1400"/>
              <a:buFont typeface="Arial"/>
              <a:buNone/>
              <a:defRPr sz="1350"/>
            </a:lvl8pPr>
            <a:lvl9pPr lvl="8" rtl="0">
              <a:spcBef>
                <a:spcPts val="0"/>
              </a:spcBef>
              <a:spcAft>
                <a:spcPts val="0"/>
              </a:spcAft>
              <a:buSzPts val="1400"/>
              <a:buFont typeface="Arial"/>
              <a:buNone/>
              <a:defRPr sz="1350"/>
            </a:lvl9pPr>
          </a:lstStyle>
          <a:p>
            <a:endParaRPr/>
          </a:p>
        </p:txBody>
      </p:sp>
      <p:cxnSp>
        <p:nvCxnSpPr>
          <p:cNvPr id="17" name="Google Shape;17;p4"/>
          <p:cNvCxnSpPr/>
          <p:nvPr/>
        </p:nvCxnSpPr>
        <p:spPr>
          <a:xfrm>
            <a:off x="427607" y="6157515"/>
            <a:ext cx="8043000" cy="0"/>
          </a:xfrm>
          <a:prstGeom prst="straightConnector1">
            <a:avLst/>
          </a:prstGeom>
          <a:noFill/>
          <a:ln w="9525" cap="flat" cmpd="sng">
            <a:solidFill>
              <a:srgbClr val="2A6EBB"/>
            </a:solidFill>
            <a:prstDash val="solid"/>
            <a:round/>
            <a:headEnd type="none" w="sm" len="sm"/>
            <a:tailEnd type="none" w="sm" len="sm"/>
          </a:ln>
        </p:spPr>
      </p:cxnSp>
      <p:sp>
        <p:nvSpPr>
          <p:cNvPr id="18" name="Google Shape;18;p4"/>
          <p:cNvSpPr txBox="1">
            <a:spLocks noGrp="1"/>
          </p:cNvSpPr>
          <p:nvPr>
            <p:ph type="body" idx="1"/>
          </p:nvPr>
        </p:nvSpPr>
        <p:spPr>
          <a:xfrm>
            <a:off x="427606" y="1861727"/>
            <a:ext cx="5816700" cy="3870300"/>
          </a:xfrm>
          <a:prstGeom prst="rect">
            <a:avLst/>
          </a:prstGeom>
          <a:noFill/>
          <a:ln>
            <a:noFill/>
          </a:ln>
        </p:spPr>
        <p:txBody>
          <a:bodyPr spcFirstLastPara="1" wrap="square" lIns="80125" tIns="80125" rIns="80125" bIns="80125" anchor="t" anchorCtr="0">
            <a:noAutofit/>
          </a:bodyPr>
          <a:lstStyle>
            <a:lvl1pPr marL="457200" marR="0" lvl="0" indent="-361950" algn="l" rtl="0">
              <a:lnSpc>
                <a:spcPct val="116666"/>
              </a:lnSpc>
              <a:spcBef>
                <a:spcPts val="0"/>
              </a:spcBef>
              <a:spcAft>
                <a:spcPts val="0"/>
              </a:spcAft>
              <a:buClr>
                <a:schemeClr val="dk2"/>
              </a:buClr>
              <a:buSzPts val="2100"/>
              <a:buFont typeface="Arial"/>
              <a:buChar char="•"/>
              <a:defRPr sz="1575" b="0" i="0" u="none" strike="noStrike" cap="none">
                <a:solidFill>
                  <a:schemeClr val="dk1"/>
                </a:solidFill>
                <a:latin typeface="Arial"/>
                <a:ea typeface="Arial"/>
                <a:cs typeface="Arial"/>
                <a:sym typeface="Arial"/>
              </a:defRPr>
            </a:lvl1pPr>
            <a:lvl2pPr marL="914400" marR="0" lvl="1" indent="-361950" algn="l" rtl="0">
              <a:lnSpc>
                <a:spcPct val="116666"/>
              </a:lnSpc>
              <a:spcBef>
                <a:spcPts val="0"/>
              </a:spcBef>
              <a:spcAft>
                <a:spcPts val="0"/>
              </a:spcAft>
              <a:buClr>
                <a:schemeClr val="dk2"/>
              </a:buClr>
              <a:buSzPts val="2100"/>
              <a:buFont typeface="Arial"/>
              <a:buChar char="•"/>
              <a:defRPr sz="1575" b="0" i="0" u="none" strike="noStrike" cap="none">
                <a:solidFill>
                  <a:schemeClr val="dk1"/>
                </a:solidFill>
                <a:latin typeface="Arial"/>
                <a:ea typeface="Arial"/>
                <a:cs typeface="Arial"/>
                <a:sym typeface="Arial"/>
              </a:defRPr>
            </a:lvl2pPr>
            <a:lvl3pPr marL="1371600" marR="0" lvl="2" indent="-361950" algn="l" rtl="0">
              <a:lnSpc>
                <a:spcPct val="116666"/>
              </a:lnSpc>
              <a:spcBef>
                <a:spcPts val="0"/>
              </a:spcBef>
              <a:spcAft>
                <a:spcPts val="0"/>
              </a:spcAft>
              <a:buClr>
                <a:schemeClr val="dk2"/>
              </a:buClr>
              <a:buSzPts val="2100"/>
              <a:buFont typeface="Arial"/>
              <a:buChar char="•"/>
              <a:defRPr sz="1575" b="0" i="0" u="none" strike="noStrike" cap="none">
                <a:solidFill>
                  <a:schemeClr val="dk1"/>
                </a:solidFill>
                <a:latin typeface="Arial"/>
                <a:ea typeface="Arial"/>
                <a:cs typeface="Arial"/>
                <a:sym typeface="Arial"/>
              </a:defRPr>
            </a:lvl3pPr>
            <a:lvl4pPr marL="1828800" marR="0" lvl="3" indent="-361950" algn="l" rtl="0">
              <a:lnSpc>
                <a:spcPct val="116666"/>
              </a:lnSpc>
              <a:spcBef>
                <a:spcPts val="0"/>
              </a:spcBef>
              <a:spcAft>
                <a:spcPts val="0"/>
              </a:spcAft>
              <a:buClr>
                <a:schemeClr val="dk2"/>
              </a:buClr>
              <a:buSzPts val="2100"/>
              <a:buFont typeface="Arial"/>
              <a:buChar char="•"/>
              <a:defRPr sz="1575" b="0" i="0" u="none" strike="noStrike" cap="none">
                <a:solidFill>
                  <a:schemeClr val="dk1"/>
                </a:solidFill>
                <a:latin typeface="Arial"/>
                <a:ea typeface="Arial"/>
                <a:cs typeface="Arial"/>
                <a:sym typeface="Arial"/>
              </a:defRPr>
            </a:lvl4pPr>
            <a:lvl5pPr marL="2286000" marR="0" lvl="4" indent="-361950" algn="l" rtl="0">
              <a:lnSpc>
                <a:spcPct val="116666"/>
              </a:lnSpc>
              <a:spcBef>
                <a:spcPts val="0"/>
              </a:spcBef>
              <a:spcAft>
                <a:spcPts val="0"/>
              </a:spcAft>
              <a:buClr>
                <a:schemeClr val="dk2"/>
              </a:buClr>
              <a:buSzPts val="2100"/>
              <a:buFont typeface="Arial"/>
              <a:buChar char="•"/>
              <a:defRPr sz="1575" b="0" i="0" u="none" strike="noStrike" cap="none">
                <a:solidFill>
                  <a:schemeClr val="dk1"/>
                </a:solidFill>
                <a:latin typeface="Arial"/>
                <a:ea typeface="Arial"/>
                <a:cs typeface="Arial"/>
                <a:sym typeface="Arial"/>
              </a:defRPr>
            </a:lvl5pPr>
            <a:lvl6pPr marL="2743200" marR="0" lvl="5" indent="-355600" algn="l" rtl="0">
              <a:lnSpc>
                <a:spcPct val="100000"/>
              </a:lnSpc>
              <a:spcBef>
                <a:spcPts val="302"/>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3200400" marR="0" lvl="6" indent="-355600" algn="l" rtl="0">
              <a:lnSpc>
                <a:spcPct val="100000"/>
              </a:lnSpc>
              <a:spcBef>
                <a:spcPts val="302"/>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3657600" marR="0" lvl="7" indent="-355600" algn="l" rtl="0">
              <a:lnSpc>
                <a:spcPct val="100000"/>
              </a:lnSpc>
              <a:spcBef>
                <a:spcPts val="302"/>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4114800" marR="0" lvl="8" indent="-355600" algn="l" rtl="0">
              <a:lnSpc>
                <a:spcPct val="100000"/>
              </a:lnSpc>
              <a:spcBef>
                <a:spcPts val="302"/>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9" name="Google Shape;19;p4"/>
          <p:cNvSpPr txBox="1">
            <a:spLocks noGrp="1"/>
          </p:cNvSpPr>
          <p:nvPr>
            <p:ph type="body" idx="2"/>
          </p:nvPr>
        </p:nvSpPr>
        <p:spPr>
          <a:xfrm>
            <a:off x="427607" y="806315"/>
            <a:ext cx="8287500" cy="895500"/>
          </a:xfrm>
          <a:prstGeom prst="rect">
            <a:avLst/>
          </a:prstGeom>
          <a:noFill/>
          <a:ln>
            <a:noFill/>
          </a:ln>
        </p:spPr>
        <p:txBody>
          <a:bodyPr spcFirstLastPara="1" wrap="square" lIns="80125" tIns="80125" rIns="80125" bIns="80125" anchor="t" anchorCtr="0">
            <a:noAutofit/>
          </a:bodyPr>
          <a:lstStyle>
            <a:lvl1pPr marL="457200" marR="0" lvl="0" indent="-228600" algn="l" rtl="0">
              <a:lnSpc>
                <a:spcPct val="100000"/>
              </a:lnSpc>
              <a:spcBef>
                <a:spcPts val="480"/>
              </a:spcBef>
              <a:spcAft>
                <a:spcPts val="0"/>
              </a:spcAft>
              <a:buClr>
                <a:schemeClr val="dk2"/>
              </a:buClr>
              <a:buSzPts val="3200"/>
              <a:buFont typeface="Arial"/>
              <a:buNone/>
              <a:defRPr sz="2400" b="0" i="0" u="none" strike="noStrike" cap="none">
                <a:solidFill>
                  <a:schemeClr val="dk2"/>
                </a:solidFill>
                <a:latin typeface="Calibri"/>
                <a:ea typeface="Calibri"/>
                <a:cs typeface="Calibri"/>
                <a:sym typeface="Calibri"/>
              </a:defRPr>
            </a:lvl1pPr>
            <a:lvl2pPr marL="914400" marR="0" lvl="1" indent="-228600" algn="l" rtl="0">
              <a:lnSpc>
                <a:spcPct val="100000"/>
              </a:lnSpc>
              <a:spcBef>
                <a:spcPts val="480"/>
              </a:spcBef>
              <a:spcAft>
                <a:spcPts val="0"/>
              </a:spcAft>
              <a:buClr>
                <a:srgbClr val="006AB0"/>
              </a:buClr>
              <a:buSzPts val="3200"/>
              <a:buFont typeface="Arial"/>
              <a:buNone/>
              <a:defRPr sz="2400" b="0" i="0" u="none" strike="noStrike" cap="none">
                <a:solidFill>
                  <a:srgbClr val="006AB0"/>
                </a:solidFill>
                <a:latin typeface="Calibri"/>
                <a:ea typeface="Calibri"/>
                <a:cs typeface="Calibri"/>
                <a:sym typeface="Calibri"/>
              </a:defRPr>
            </a:lvl2pPr>
            <a:lvl3pPr marL="1371600" marR="0" lvl="2" indent="-228600" algn="l" rtl="0">
              <a:lnSpc>
                <a:spcPct val="100000"/>
              </a:lnSpc>
              <a:spcBef>
                <a:spcPts val="480"/>
              </a:spcBef>
              <a:spcAft>
                <a:spcPts val="0"/>
              </a:spcAft>
              <a:buClr>
                <a:srgbClr val="006AB0"/>
              </a:buClr>
              <a:buSzPts val="3200"/>
              <a:buFont typeface="Arial"/>
              <a:buNone/>
              <a:defRPr sz="2400" b="0" i="0" u="none" strike="noStrike" cap="none">
                <a:solidFill>
                  <a:srgbClr val="006AB0"/>
                </a:solidFill>
                <a:latin typeface="Calibri"/>
                <a:ea typeface="Calibri"/>
                <a:cs typeface="Calibri"/>
                <a:sym typeface="Calibri"/>
              </a:defRPr>
            </a:lvl3pPr>
            <a:lvl4pPr marL="1828800" marR="0" lvl="3" indent="-228600" algn="l" rtl="0">
              <a:lnSpc>
                <a:spcPct val="100000"/>
              </a:lnSpc>
              <a:spcBef>
                <a:spcPts val="480"/>
              </a:spcBef>
              <a:spcAft>
                <a:spcPts val="0"/>
              </a:spcAft>
              <a:buClr>
                <a:srgbClr val="006AB0"/>
              </a:buClr>
              <a:buSzPts val="3200"/>
              <a:buFont typeface="Arial"/>
              <a:buNone/>
              <a:defRPr sz="2400" b="0" i="0" u="none" strike="noStrike" cap="none">
                <a:solidFill>
                  <a:srgbClr val="006AB0"/>
                </a:solidFill>
                <a:latin typeface="Calibri"/>
                <a:ea typeface="Calibri"/>
                <a:cs typeface="Calibri"/>
                <a:sym typeface="Calibri"/>
              </a:defRPr>
            </a:lvl4pPr>
            <a:lvl5pPr marL="2286000" marR="0" lvl="4" indent="-228600" algn="l" rtl="0">
              <a:lnSpc>
                <a:spcPct val="100000"/>
              </a:lnSpc>
              <a:spcBef>
                <a:spcPts val="480"/>
              </a:spcBef>
              <a:spcAft>
                <a:spcPts val="0"/>
              </a:spcAft>
              <a:buClr>
                <a:srgbClr val="006AB0"/>
              </a:buClr>
              <a:buSzPts val="3200"/>
              <a:buFont typeface="Arial"/>
              <a:buNone/>
              <a:defRPr sz="2400" b="0" i="0" u="none" strike="noStrike" cap="none">
                <a:solidFill>
                  <a:srgbClr val="006AB0"/>
                </a:solidFill>
                <a:latin typeface="Calibri"/>
                <a:ea typeface="Calibri"/>
                <a:cs typeface="Calibri"/>
                <a:sym typeface="Calibri"/>
              </a:defRPr>
            </a:lvl5pPr>
            <a:lvl6pPr marL="2743200" marR="0" lvl="5"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20" name="Google Shape;20;p4" descr="The BMJ.jpg"/>
          <p:cNvPicPr preferRelativeResize="0"/>
          <p:nvPr/>
        </p:nvPicPr>
        <p:blipFill rotWithShape="1">
          <a:blip r:embed="rId2">
            <a:alphaModFix/>
          </a:blip>
          <a:srcRect/>
          <a:stretch/>
        </p:blipFill>
        <p:spPr>
          <a:xfrm>
            <a:off x="395536" y="6280912"/>
            <a:ext cx="757428" cy="50495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ullet points Single column">
  <p:cSld name="Bullet points Single column">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27606" y="457875"/>
            <a:ext cx="8287500" cy="267900"/>
          </a:xfrm>
          <a:prstGeom prst="rect">
            <a:avLst/>
          </a:prstGeom>
          <a:noFill/>
          <a:ln>
            <a:noFill/>
          </a:ln>
        </p:spPr>
        <p:txBody>
          <a:bodyPr spcFirstLastPara="1" wrap="square" lIns="91425" tIns="91425" rIns="91425" bIns="91425" anchor="t" anchorCtr="0">
            <a:noAutofit/>
          </a:bodyPr>
          <a:lstStyle>
            <a:lvl1pPr lvl="0" algn="l">
              <a:lnSpc>
                <a:spcPct val="98789"/>
              </a:lnSpc>
              <a:spcBef>
                <a:spcPts val="0"/>
              </a:spcBef>
              <a:spcAft>
                <a:spcPts val="0"/>
              </a:spcAft>
              <a:buSzPts val="1900"/>
              <a:buNone/>
              <a:defRPr>
                <a:solidFill>
                  <a:srgbClr val="7FA8D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427610" y="1861725"/>
            <a:ext cx="5816700" cy="3870300"/>
          </a:xfrm>
          <a:prstGeom prst="rect">
            <a:avLst/>
          </a:prstGeom>
          <a:noFill/>
          <a:ln>
            <a:noFill/>
          </a:ln>
        </p:spPr>
        <p:txBody>
          <a:bodyPr spcFirstLastPara="1" wrap="square" lIns="91425" tIns="91425" rIns="91425" bIns="91425" anchor="t" anchorCtr="0">
            <a:noAutofit/>
          </a:bodyPr>
          <a:lstStyle>
            <a:lvl1pPr marL="457200" lvl="0" indent="-349250" algn="l">
              <a:lnSpc>
                <a:spcPct val="115263"/>
              </a:lnSpc>
              <a:spcBef>
                <a:spcPts val="0"/>
              </a:spcBef>
              <a:spcAft>
                <a:spcPts val="0"/>
              </a:spcAft>
              <a:buClr>
                <a:schemeClr val="dk2"/>
              </a:buClr>
              <a:buSzPts val="1900"/>
              <a:buFont typeface="Arial"/>
              <a:buChar char="●"/>
              <a:defRPr sz="1900">
                <a:solidFill>
                  <a:schemeClr val="dk1"/>
                </a:solidFill>
                <a:latin typeface="Arial"/>
                <a:ea typeface="Arial"/>
                <a:cs typeface="Arial"/>
                <a:sym typeface="Arial"/>
              </a:defRPr>
            </a:lvl1pPr>
            <a:lvl2pPr marL="914400" lvl="1" indent="-349250" algn="l">
              <a:lnSpc>
                <a:spcPct val="115263"/>
              </a:lnSpc>
              <a:spcBef>
                <a:spcPts val="0"/>
              </a:spcBef>
              <a:spcAft>
                <a:spcPts val="0"/>
              </a:spcAft>
              <a:buClr>
                <a:schemeClr val="dk2"/>
              </a:buClr>
              <a:buSzPts val="1900"/>
              <a:buFont typeface="Arial"/>
              <a:buChar char="●"/>
              <a:defRPr sz="1900">
                <a:solidFill>
                  <a:schemeClr val="dk1"/>
                </a:solidFill>
                <a:latin typeface="Arial"/>
                <a:ea typeface="Arial"/>
                <a:cs typeface="Arial"/>
                <a:sym typeface="Arial"/>
              </a:defRPr>
            </a:lvl2pPr>
            <a:lvl3pPr marL="1371600" lvl="2" indent="-349250" algn="l">
              <a:lnSpc>
                <a:spcPct val="115263"/>
              </a:lnSpc>
              <a:spcBef>
                <a:spcPts val="0"/>
              </a:spcBef>
              <a:spcAft>
                <a:spcPts val="0"/>
              </a:spcAft>
              <a:buClr>
                <a:schemeClr val="dk2"/>
              </a:buClr>
              <a:buSzPts val="1900"/>
              <a:buFont typeface="Arial"/>
              <a:buChar char="●"/>
              <a:defRPr sz="1900">
                <a:solidFill>
                  <a:schemeClr val="dk1"/>
                </a:solidFill>
                <a:latin typeface="Arial"/>
                <a:ea typeface="Arial"/>
                <a:cs typeface="Arial"/>
                <a:sym typeface="Arial"/>
              </a:defRPr>
            </a:lvl3pPr>
            <a:lvl4pPr marL="1828800" lvl="3" indent="-349250" algn="l">
              <a:lnSpc>
                <a:spcPct val="115263"/>
              </a:lnSpc>
              <a:spcBef>
                <a:spcPts val="0"/>
              </a:spcBef>
              <a:spcAft>
                <a:spcPts val="0"/>
              </a:spcAft>
              <a:buClr>
                <a:schemeClr val="dk2"/>
              </a:buClr>
              <a:buSzPts val="1900"/>
              <a:buFont typeface="Arial"/>
              <a:buChar char="●"/>
              <a:defRPr sz="1900">
                <a:solidFill>
                  <a:schemeClr val="dk1"/>
                </a:solidFill>
                <a:latin typeface="Arial"/>
                <a:ea typeface="Arial"/>
                <a:cs typeface="Arial"/>
                <a:sym typeface="Arial"/>
              </a:defRPr>
            </a:lvl4pPr>
            <a:lvl5pPr marL="2286000" lvl="4" indent="-349250" algn="l">
              <a:lnSpc>
                <a:spcPct val="115263"/>
              </a:lnSpc>
              <a:spcBef>
                <a:spcPts val="0"/>
              </a:spcBef>
              <a:spcAft>
                <a:spcPts val="0"/>
              </a:spcAft>
              <a:buClr>
                <a:schemeClr val="dk2"/>
              </a:buClr>
              <a:buSzPts val="1900"/>
              <a:buFont typeface="Arial"/>
              <a:buChar char="●"/>
              <a:defRPr sz="1900">
                <a:solidFill>
                  <a:schemeClr val="dk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Font typeface="Arial"/>
              <a:buChar char="●"/>
              <a:defRPr sz="1800">
                <a:solidFill>
                  <a:schemeClr val="dk1"/>
                </a:solidFill>
                <a:latin typeface="Arial"/>
                <a:ea typeface="Arial"/>
                <a:cs typeface="Arial"/>
                <a:sym typeface="Arial"/>
              </a:defRPr>
            </a:lvl6pPr>
            <a:lvl7pPr marL="3200400" lvl="6" indent="-342900" algn="l">
              <a:lnSpc>
                <a:spcPct val="100000"/>
              </a:lnSpc>
              <a:spcBef>
                <a:spcPts val="360"/>
              </a:spcBef>
              <a:spcAft>
                <a:spcPts val="0"/>
              </a:spcAft>
              <a:buClr>
                <a:schemeClr val="dk1"/>
              </a:buClr>
              <a:buSzPts val="1800"/>
              <a:buFont typeface="Arial"/>
              <a:buChar char="●"/>
              <a:defRPr sz="1800">
                <a:solidFill>
                  <a:schemeClr val="dk1"/>
                </a:solidFill>
                <a:latin typeface="Arial"/>
                <a:ea typeface="Arial"/>
                <a:cs typeface="Arial"/>
                <a:sym typeface="Arial"/>
              </a:defRPr>
            </a:lvl7pPr>
            <a:lvl8pPr marL="3657600" lvl="7" indent="-342900" algn="l">
              <a:lnSpc>
                <a:spcPct val="100000"/>
              </a:lnSpc>
              <a:spcBef>
                <a:spcPts val="360"/>
              </a:spcBef>
              <a:spcAft>
                <a:spcPts val="0"/>
              </a:spcAft>
              <a:buClr>
                <a:schemeClr val="dk1"/>
              </a:buClr>
              <a:buSzPts val="1800"/>
              <a:buFont typeface="Arial"/>
              <a:buChar char="●"/>
              <a:defRPr sz="1800">
                <a:solidFill>
                  <a:schemeClr val="dk1"/>
                </a:solidFill>
                <a:latin typeface="Arial"/>
                <a:ea typeface="Arial"/>
                <a:cs typeface="Arial"/>
                <a:sym typeface="Arial"/>
              </a:defRPr>
            </a:lvl8pPr>
            <a:lvl9pPr marL="4114800" lvl="8" indent="-342900" algn="l">
              <a:lnSpc>
                <a:spcPct val="100000"/>
              </a:lnSpc>
              <a:spcBef>
                <a:spcPts val="360"/>
              </a:spcBef>
              <a:spcAft>
                <a:spcPts val="0"/>
              </a:spcAft>
              <a:buClr>
                <a:schemeClr val="dk1"/>
              </a:buClr>
              <a:buSzPts val="1800"/>
              <a:buFont typeface="Arial"/>
              <a:buChar char="●"/>
              <a:defRPr sz="1800">
                <a:solidFill>
                  <a:schemeClr val="dk1"/>
                </a:solidFill>
                <a:latin typeface="Arial"/>
                <a:ea typeface="Arial"/>
                <a:cs typeface="Arial"/>
                <a:sym typeface="Arial"/>
              </a:defRPr>
            </a:lvl9pPr>
          </a:lstStyle>
          <a:p>
            <a:endParaRPr/>
          </a:p>
        </p:txBody>
      </p:sp>
      <p:sp>
        <p:nvSpPr>
          <p:cNvPr id="32" name="Google Shape;32;p6"/>
          <p:cNvSpPr txBox="1">
            <a:spLocks noGrp="1"/>
          </p:cNvSpPr>
          <p:nvPr>
            <p:ph type="body" idx="2"/>
          </p:nvPr>
        </p:nvSpPr>
        <p:spPr>
          <a:xfrm>
            <a:off x="427610" y="830455"/>
            <a:ext cx="8287500" cy="895500"/>
          </a:xfrm>
          <a:prstGeom prst="rect">
            <a:avLst/>
          </a:prstGeom>
          <a:noFill/>
          <a:ln>
            <a:noFill/>
          </a:ln>
        </p:spPr>
        <p:txBody>
          <a:bodyPr spcFirstLastPara="1" wrap="square" lIns="91425" tIns="91425" rIns="91425" bIns="91425" anchor="t" anchorCtr="0">
            <a:noAutofit/>
          </a:bodyPr>
          <a:lstStyle>
            <a:lvl1pPr marL="457200" lvl="0" indent="-228600" algn="l">
              <a:lnSpc>
                <a:spcPct val="100607"/>
              </a:lnSpc>
              <a:spcBef>
                <a:spcPts val="0"/>
              </a:spcBef>
              <a:spcAft>
                <a:spcPts val="0"/>
              </a:spcAft>
              <a:buClr>
                <a:schemeClr val="dk2"/>
              </a:buClr>
              <a:buSzPts val="2800"/>
              <a:buFont typeface="Arial"/>
              <a:buNone/>
              <a:defRPr sz="2800">
                <a:solidFill>
                  <a:schemeClr val="dk2"/>
                </a:solidFill>
              </a:defRPr>
            </a:lvl1pPr>
            <a:lvl2pPr marL="914400" lvl="1" indent="-228600" algn="l">
              <a:lnSpc>
                <a:spcPct val="100607"/>
              </a:lnSpc>
              <a:spcBef>
                <a:spcPts val="0"/>
              </a:spcBef>
              <a:spcAft>
                <a:spcPts val="0"/>
              </a:spcAft>
              <a:buClr>
                <a:srgbClr val="006AB0"/>
              </a:buClr>
              <a:buSzPts val="2800"/>
              <a:buFont typeface="Arial"/>
              <a:buNone/>
              <a:defRPr sz="2800">
                <a:solidFill>
                  <a:srgbClr val="006AB0"/>
                </a:solidFill>
              </a:defRPr>
            </a:lvl2pPr>
            <a:lvl3pPr marL="1371600" lvl="2" indent="-228600" algn="l">
              <a:lnSpc>
                <a:spcPct val="100607"/>
              </a:lnSpc>
              <a:spcBef>
                <a:spcPts val="0"/>
              </a:spcBef>
              <a:spcAft>
                <a:spcPts val="0"/>
              </a:spcAft>
              <a:buClr>
                <a:srgbClr val="006AB0"/>
              </a:buClr>
              <a:buSzPts val="2800"/>
              <a:buFont typeface="Arial"/>
              <a:buNone/>
              <a:defRPr sz="2800">
                <a:solidFill>
                  <a:srgbClr val="006AB0"/>
                </a:solidFill>
              </a:defRPr>
            </a:lvl3pPr>
            <a:lvl4pPr marL="1828800" lvl="3" indent="-228600" algn="l">
              <a:lnSpc>
                <a:spcPct val="100607"/>
              </a:lnSpc>
              <a:spcBef>
                <a:spcPts val="0"/>
              </a:spcBef>
              <a:spcAft>
                <a:spcPts val="0"/>
              </a:spcAft>
              <a:buClr>
                <a:srgbClr val="006AB0"/>
              </a:buClr>
              <a:buSzPts val="2800"/>
              <a:buFont typeface="Arial"/>
              <a:buNone/>
              <a:defRPr sz="2800">
                <a:solidFill>
                  <a:srgbClr val="006AB0"/>
                </a:solidFill>
              </a:defRPr>
            </a:lvl4pPr>
            <a:lvl5pPr marL="2286000" lvl="4" indent="-228600" algn="l">
              <a:lnSpc>
                <a:spcPct val="100607"/>
              </a:lnSpc>
              <a:spcBef>
                <a:spcPts val="0"/>
              </a:spcBef>
              <a:spcAft>
                <a:spcPts val="0"/>
              </a:spcAft>
              <a:buClr>
                <a:srgbClr val="006AB0"/>
              </a:buClr>
              <a:buSzPts val="2800"/>
              <a:buFont typeface="Arial"/>
              <a:buNone/>
              <a:defRPr sz="2800">
                <a:solidFill>
                  <a:srgbClr val="006AB0"/>
                </a:solidFill>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33" name="Google Shape;33;p6"/>
          <p:cNvSpPr txBox="1">
            <a:spLocks noGrp="1"/>
          </p:cNvSpPr>
          <p:nvPr>
            <p:ph type="sldNum" idx="12"/>
          </p:nvPr>
        </p:nvSpPr>
        <p:spPr>
          <a:xfrm>
            <a:off x="8556783" y="6333133"/>
            <a:ext cx="548700" cy="524700"/>
          </a:xfrm>
          <a:prstGeom prst="rect">
            <a:avLst/>
          </a:prstGeom>
          <a:noFill/>
          <a:ln>
            <a:noFill/>
          </a:ln>
        </p:spPr>
        <p:txBody>
          <a:bodyPr spcFirstLastPara="1" wrap="square" lIns="91425" tIns="91425" rIns="91425" bIns="91425"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accent1"/>
              </a:buClr>
              <a:buSzPts val="2700"/>
              <a:buFont typeface="Calibri"/>
              <a:buNone/>
              <a:defRPr sz="2700" b="0" i="0" u="none" strike="noStrike" cap="none">
                <a:solidFill>
                  <a:schemeClr val="accent1"/>
                </a:solidFill>
                <a:latin typeface="Calibri"/>
                <a:ea typeface="Calibri"/>
                <a:cs typeface="Calibri"/>
                <a:sym typeface="Calibri"/>
              </a:defRPr>
            </a:lvl1pPr>
            <a:lvl2pPr lvl="1" algn="l">
              <a:spcBef>
                <a:spcPts val="0"/>
              </a:spcBef>
              <a:spcAft>
                <a:spcPts val="0"/>
              </a:spcAft>
              <a:buSzPts val="1350"/>
              <a:buFont typeface="Arial"/>
              <a:buNone/>
              <a:defRPr sz="1350"/>
            </a:lvl2pPr>
            <a:lvl3pPr lvl="2" algn="l">
              <a:spcBef>
                <a:spcPts val="0"/>
              </a:spcBef>
              <a:spcAft>
                <a:spcPts val="0"/>
              </a:spcAft>
              <a:buSzPts val="1350"/>
              <a:buFont typeface="Arial"/>
              <a:buNone/>
              <a:defRPr sz="1350"/>
            </a:lvl3pPr>
            <a:lvl4pPr lvl="3" algn="l">
              <a:spcBef>
                <a:spcPts val="0"/>
              </a:spcBef>
              <a:spcAft>
                <a:spcPts val="0"/>
              </a:spcAft>
              <a:buSzPts val="1350"/>
              <a:buFont typeface="Arial"/>
              <a:buNone/>
              <a:defRPr sz="1350"/>
            </a:lvl4pPr>
            <a:lvl5pPr lvl="4" algn="l">
              <a:spcBef>
                <a:spcPts val="0"/>
              </a:spcBef>
              <a:spcAft>
                <a:spcPts val="0"/>
              </a:spcAft>
              <a:buSzPts val="1350"/>
              <a:buFont typeface="Arial"/>
              <a:buNone/>
              <a:defRPr sz="1350"/>
            </a:lvl5pPr>
            <a:lvl6pPr lvl="5" algn="l">
              <a:spcBef>
                <a:spcPts val="0"/>
              </a:spcBef>
              <a:spcAft>
                <a:spcPts val="0"/>
              </a:spcAft>
              <a:buSzPts val="1350"/>
              <a:buFont typeface="Arial"/>
              <a:buNone/>
              <a:defRPr sz="1350"/>
            </a:lvl6pPr>
            <a:lvl7pPr lvl="6" algn="l">
              <a:spcBef>
                <a:spcPts val="0"/>
              </a:spcBef>
              <a:spcAft>
                <a:spcPts val="0"/>
              </a:spcAft>
              <a:buSzPts val="1350"/>
              <a:buFont typeface="Arial"/>
              <a:buNone/>
              <a:defRPr sz="1350"/>
            </a:lvl7pPr>
            <a:lvl8pPr lvl="7" algn="l">
              <a:spcBef>
                <a:spcPts val="0"/>
              </a:spcBef>
              <a:spcAft>
                <a:spcPts val="0"/>
              </a:spcAft>
              <a:buSzPts val="1350"/>
              <a:buFont typeface="Arial"/>
              <a:buNone/>
              <a:defRPr sz="1350"/>
            </a:lvl8pPr>
            <a:lvl9pPr lvl="8" algn="l">
              <a:spcBef>
                <a:spcPts val="0"/>
              </a:spcBef>
              <a:spcAft>
                <a:spcPts val="0"/>
              </a:spcAft>
              <a:buSzPts val="1350"/>
              <a:buFont typeface="Arial"/>
              <a:buNone/>
              <a:defRPr sz="1350"/>
            </a:lvl9pPr>
          </a:lstStyle>
          <a:p>
            <a:endParaRPr/>
          </a:p>
        </p:txBody>
      </p:sp>
      <p:sp>
        <p:nvSpPr>
          <p:cNvPr id="36" name="Google Shape;36;p7"/>
          <p:cNvSpPr txBox="1">
            <a:spLocks noGrp="1"/>
          </p:cNvSpPr>
          <p:nvPr>
            <p:ph type="body" idx="1"/>
          </p:nvPr>
        </p:nvSpPr>
        <p:spPr>
          <a:xfrm>
            <a:off x="457200" y="1600201"/>
            <a:ext cx="8229600" cy="4526100"/>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1pPr>
            <a:lvl2pPr marL="914400" marR="0" lvl="1" indent="-361950" algn="l">
              <a:lnSpc>
                <a:spcPct val="100000"/>
              </a:lnSpc>
              <a:spcBef>
                <a:spcPts val="420"/>
              </a:spcBef>
              <a:spcAft>
                <a:spcPts val="0"/>
              </a:spcAft>
              <a:buClr>
                <a:srgbClr val="595959"/>
              </a:buClr>
              <a:buSzPts val="2100"/>
              <a:buFont typeface="Arial"/>
              <a:buChar char="–"/>
              <a:defRPr sz="2100" b="0" i="0" u="none" strike="noStrike" cap="none">
                <a:solidFill>
                  <a:srgbClr val="595959"/>
                </a:solidFill>
                <a:latin typeface="Calibri"/>
                <a:ea typeface="Calibri"/>
                <a:cs typeface="Calibri"/>
                <a:sym typeface="Calibri"/>
              </a:defRPr>
            </a:lvl2pPr>
            <a:lvl3pPr marL="1371600" marR="0" lvl="2" indent="-342900" algn="l">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3pPr>
            <a:lvl4pPr marL="1828800" marR="0" lvl="3" indent="-323850" algn="l">
              <a:lnSpc>
                <a:spcPct val="100000"/>
              </a:lnSpc>
              <a:spcBef>
                <a:spcPts val="300"/>
              </a:spcBef>
              <a:spcAft>
                <a:spcPts val="0"/>
              </a:spcAft>
              <a:buClr>
                <a:srgbClr val="595959"/>
              </a:buClr>
              <a:buSzPts val="1500"/>
              <a:buFont typeface="Arial"/>
              <a:buChar char="–"/>
              <a:defRPr sz="1500" b="0" i="0" u="none" strike="noStrike" cap="none">
                <a:solidFill>
                  <a:srgbClr val="595959"/>
                </a:solidFill>
                <a:latin typeface="Calibri"/>
                <a:ea typeface="Calibri"/>
                <a:cs typeface="Calibri"/>
                <a:sym typeface="Calibri"/>
              </a:defRPr>
            </a:lvl4pPr>
            <a:lvl5pPr marL="2286000" marR="0" lvl="4" indent="-323850" algn="l">
              <a:lnSpc>
                <a:spcPct val="100000"/>
              </a:lnSpc>
              <a:spcBef>
                <a:spcPts val="300"/>
              </a:spcBef>
              <a:spcAft>
                <a:spcPts val="0"/>
              </a:spcAft>
              <a:buClr>
                <a:srgbClr val="595959"/>
              </a:buClr>
              <a:buSzPts val="1500"/>
              <a:buFont typeface="Arial"/>
              <a:buChar char="»"/>
              <a:defRPr sz="1500" b="0" i="0" u="none" strike="noStrike" cap="none">
                <a:solidFill>
                  <a:srgbClr val="595959"/>
                </a:solidFill>
                <a:latin typeface="Calibri"/>
                <a:ea typeface="Calibri"/>
                <a:cs typeface="Calibri"/>
                <a:sym typeface="Calibri"/>
              </a:defRPr>
            </a:lvl5pPr>
            <a:lvl6pPr marL="2743200" marR="0" lvl="5"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7" name="Google Shape;37;p7"/>
          <p:cNvSpPr txBox="1">
            <a:spLocks noGrp="1"/>
          </p:cNvSpPr>
          <p:nvPr>
            <p:ph type="dt" idx="10"/>
          </p:nvPr>
        </p:nvSpPr>
        <p:spPr>
          <a:xfrm>
            <a:off x="457200" y="6356351"/>
            <a:ext cx="21336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050"/>
              <a:buFont typeface="Arial"/>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050"/>
              <a:buFont typeface="Arial"/>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050"/>
              <a:buFont typeface="Arial"/>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050"/>
              <a:buFont typeface="Arial"/>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050"/>
              <a:buFont typeface="Arial"/>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050"/>
              <a:buFont typeface="Arial"/>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050"/>
              <a:buFont typeface="Arial"/>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050"/>
              <a:buFont typeface="Arial"/>
              <a:buNone/>
              <a:defRPr sz="1050" b="0" i="0" u="none" strike="noStrike" cap="none">
                <a:solidFill>
                  <a:srgbClr val="000000"/>
                </a:solidFill>
                <a:latin typeface="Arial"/>
                <a:ea typeface="Arial"/>
                <a:cs typeface="Arial"/>
                <a:sym typeface="Arial"/>
              </a:defRPr>
            </a:lvl9pPr>
          </a:lstStyle>
          <a:p>
            <a:endParaRPr/>
          </a:p>
        </p:txBody>
      </p:sp>
      <p:sp>
        <p:nvSpPr>
          <p:cNvPr id="38" name="Google Shape;38;p7"/>
          <p:cNvSpPr txBox="1">
            <a:spLocks noGrp="1"/>
          </p:cNvSpPr>
          <p:nvPr>
            <p:ph type="ftr" idx="11"/>
          </p:nvPr>
        </p:nvSpPr>
        <p:spPr>
          <a:xfrm>
            <a:off x="3124200" y="6356351"/>
            <a:ext cx="28956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050"/>
              <a:buFont typeface="Arial"/>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050"/>
              <a:buFont typeface="Arial"/>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050"/>
              <a:buFont typeface="Arial"/>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050"/>
              <a:buFont typeface="Arial"/>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050"/>
              <a:buFont typeface="Arial"/>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050"/>
              <a:buFont typeface="Arial"/>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050"/>
              <a:buFont typeface="Arial"/>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050"/>
              <a:buFont typeface="Arial"/>
              <a:buNone/>
              <a:defRPr sz="1050" b="0" i="0" u="none" strike="noStrike" cap="none">
                <a:solidFill>
                  <a:srgbClr val="000000"/>
                </a:solidFill>
                <a:latin typeface="Arial"/>
                <a:ea typeface="Arial"/>
                <a:cs typeface="Arial"/>
                <a:sym typeface="Arial"/>
              </a:defRPr>
            </a:lvl9pPr>
          </a:lstStyle>
          <a:p>
            <a:endParaRPr/>
          </a:p>
        </p:txBody>
      </p:sp>
      <p:sp>
        <p:nvSpPr>
          <p:cNvPr id="39" name="Google Shape;39;p7"/>
          <p:cNvSpPr txBox="1">
            <a:spLocks noGrp="1"/>
          </p:cNvSpPr>
          <p:nvPr>
            <p:ph type="sldNum" idx="12"/>
          </p:nvPr>
        </p:nvSpPr>
        <p:spPr>
          <a:xfrm>
            <a:off x="6553200" y="6356351"/>
            <a:ext cx="2133600" cy="3651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Clr>
                <a:srgbClr val="000000"/>
              </a:buClr>
              <a:buSzPts val="338"/>
              <a:buFont typeface="Calibri"/>
              <a:buNone/>
              <a:defRPr sz="1350">
                <a:solidFill>
                  <a:schemeClr val="dk1"/>
                </a:solidFill>
                <a:latin typeface="Calibri"/>
                <a:ea typeface="Calibri"/>
                <a:cs typeface="Calibri"/>
                <a:sym typeface="Calibri"/>
              </a:defRPr>
            </a:lvl1pPr>
            <a:lvl2pPr marL="0" lvl="1" indent="0" algn="l">
              <a:lnSpc>
                <a:spcPct val="100000"/>
              </a:lnSpc>
              <a:spcBef>
                <a:spcPts val="0"/>
              </a:spcBef>
              <a:spcAft>
                <a:spcPts val="0"/>
              </a:spcAft>
              <a:buClr>
                <a:srgbClr val="000000"/>
              </a:buClr>
              <a:buSzPts val="338"/>
              <a:buFont typeface="Calibri"/>
              <a:buNone/>
              <a:defRPr sz="1350">
                <a:solidFill>
                  <a:schemeClr val="dk1"/>
                </a:solidFill>
                <a:latin typeface="Calibri"/>
                <a:ea typeface="Calibri"/>
                <a:cs typeface="Calibri"/>
                <a:sym typeface="Calibri"/>
              </a:defRPr>
            </a:lvl2pPr>
            <a:lvl3pPr marL="0" lvl="2" indent="0" algn="l">
              <a:lnSpc>
                <a:spcPct val="100000"/>
              </a:lnSpc>
              <a:spcBef>
                <a:spcPts val="0"/>
              </a:spcBef>
              <a:spcAft>
                <a:spcPts val="0"/>
              </a:spcAft>
              <a:buClr>
                <a:srgbClr val="000000"/>
              </a:buClr>
              <a:buSzPts val="338"/>
              <a:buFont typeface="Calibri"/>
              <a:buNone/>
              <a:defRPr sz="1350">
                <a:solidFill>
                  <a:schemeClr val="dk1"/>
                </a:solidFill>
                <a:latin typeface="Calibri"/>
                <a:ea typeface="Calibri"/>
                <a:cs typeface="Calibri"/>
                <a:sym typeface="Calibri"/>
              </a:defRPr>
            </a:lvl3pPr>
            <a:lvl4pPr marL="0" lvl="3" indent="0" algn="l">
              <a:lnSpc>
                <a:spcPct val="100000"/>
              </a:lnSpc>
              <a:spcBef>
                <a:spcPts val="0"/>
              </a:spcBef>
              <a:spcAft>
                <a:spcPts val="0"/>
              </a:spcAft>
              <a:buClr>
                <a:srgbClr val="000000"/>
              </a:buClr>
              <a:buSzPts val="338"/>
              <a:buFont typeface="Calibri"/>
              <a:buNone/>
              <a:defRPr sz="1350">
                <a:solidFill>
                  <a:schemeClr val="dk1"/>
                </a:solidFill>
                <a:latin typeface="Calibri"/>
                <a:ea typeface="Calibri"/>
                <a:cs typeface="Calibri"/>
                <a:sym typeface="Calibri"/>
              </a:defRPr>
            </a:lvl4pPr>
            <a:lvl5pPr marL="0" lvl="4" indent="0" algn="l">
              <a:lnSpc>
                <a:spcPct val="100000"/>
              </a:lnSpc>
              <a:spcBef>
                <a:spcPts val="0"/>
              </a:spcBef>
              <a:spcAft>
                <a:spcPts val="0"/>
              </a:spcAft>
              <a:buClr>
                <a:srgbClr val="000000"/>
              </a:buClr>
              <a:buSzPts val="338"/>
              <a:buFont typeface="Calibri"/>
              <a:buNone/>
              <a:defRPr sz="1350">
                <a:solidFill>
                  <a:schemeClr val="dk1"/>
                </a:solidFill>
                <a:latin typeface="Calibri"/>
                <a:ea typeface="Calibri"/>
                <a:cs typeface="Calibri"/>
                <a:sym typeface="Calibri"/>
              </a:defRPr>
            </a:lvl5pPr>
            <a:lvl6pPr marL="0" lvl="5" indent="0" algn="l">
              <a:lnSpc>
                <a:spcPct val="100000"/>
              </a:lnSpc>
              <a:spcBef>
                <a:spcPts val="0"/>
              </a:spcBef>
              <a:spcAft>
                <a:spcPts val="0"/>
              </a:spcAft>
              <a:buClr>
                <a:srgbClr val="000000"/>
              </a:buClr>
              <a:buSzPts val="338"/>
              <a:buFont typeface="Calibri"/>
              <a:buNone/>
              <a:defRPr sz="1350">
                <a:solidFill>
                  <a:schemeClr val="dk1"/>
                </a:solidFill>
                <a:latin typeface="Calibri"/>
                <a:ea typeface="Calibri"/>
                <a:cs typeface="Calibri"/>
                <a:sym typeface="Calibri"/>
              </a:defRPr>
            </a:lvl6pPr>
            <a:lvl7pPr marL="0" lvl="6" indent="0" algn="l">
              <a:lnSpc>
                <a:spcPct val="100000"/>
              </a:lnSpc>
              <a:spcBef>
                <a:spcPts val="0"/>
              </a:spcBef>
              <a:spcAft>
                <a:spcPts val="0"/>
              </a:spcAft>
              <a:buClr>
                <a:srgbClr val="000000"/>
              </a:buClr>
              <a:buSzPts val="338"/>
              <a:buFont typeface="Calibri"/>
              <a:buNone/>
              <a:defRPr sz="1350">
                <a:solidFill>
                  <a:schemeClr val="dk1"/>
                </a:solidFill>
                <a:latin typeface="Calibri"/>
                <a:ea typeface="Calibri"/>
                <a:cs typeface="Calibri"/>
                <a:sym typeface="Calibri"/>
              </a:defRPr>
            </a:lvl7pPr>
            <a:lvl8pPr marL="0" lvl="7" indent="0" algn="l">
              <a:lnSpc>
                <a:spcPct val="100000"/>
              </a:lnSpc>
              <a:spcBef>
                <a:spcPts val="0"/>
              </a:spcBef>
              <a:spcAft>
                <a:spcPts val="0"/>
              </a:spcAft>
              <a:buClr>
                <a:srgbClr val="000000"/>
              </a:buClr>
              <a:buSzPts val="338"/>
              <a:buFont typeface="Calibri"/>
              <a:buNone/>
              <a:defRPr sz="1350">
                <a:solidFill>
                  <a:schemeClr val="dk1"/>
                </a:solidFill>
                <a:latin typeface="Calibri"/>
                <a:ea typeface="Calibri"/>
                <a:cs typeface="Calibri"/>
                <a:sym typeface="Calibri"/>
              </a:defRPr>
            </a:lvl8pPr>
            <a:lvl9pPr marL="0" lvl="8" indent="0" algn="l">
              <a:lnSpc>
                <a:spcPct val="100000"/>
              </a:lnSpc>
              <a:spcBef>
                <a:spcPts val="0"/>
              </a:spcBef>
              <a:spcAft>
                <a:spcPts val="0"/>
              </a:spcAft>
              <a:buClr>
                <a:srgbClr val="000000"/>
              </a:buClr>
              <a:buSzPts val="338"/>
              <a:buFont typeface="Calibri"/>
              <a:buNone/>
              <a:defRPr sz="135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S"/>
              <a:t>‹#›</a:t>
            </a:fld>
            <a:endParaRPr/>
          </a:p>
        </p:txBody>
      </p:sp>
      <p:pic>
        <p:nvPicPr>
          <p:cNvPr id="40" name="Google Shape;40;p7" descr="rtop_300dpi_white"/>
          <p:cNvPicPr preferRelativeResize="0"/>
          <p:nvPr/>
        </p:nvPicPr>
        <p:blipFill rotWithShape="1">
          <a:blip r:embed="rId2">
            <a:alphaModFix/>
          </a:blip>
          <a:srcRect/>
          <a:stretch/>
        </p:blipFill>
        <p:spPr>
          <a:xfrm>
            <a:off x="6228182" y="6093296"/>
            <a:ext cx="2536985" cy="62068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ullet points Single column">
  <p:cSld name="1_Bullet points Single column">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427607" y="457872"/>
            <a:ext cx="8287500" cy="267900"/>
          </a:xfrm>
          <a:prstGeom prst="rect">
            <a:avLst/>
          </a:prstGeom>
          <a:noFill/>
          <a:ln>
            <a:noFill/>
          </a:ln>
        </p:spPr>
        <p:txBody>
          <a:bodyPr spcFirstLastPara="1" wrap="square" lIns="80125" tIns="80125" rIns="80125" bIns="80125" anchor="t" anchorCtr="0">
            <a:noAutofit/>
          </a:bodyPr>
          <a:lstStyle>
            <a:lvl1pPr marR="0" lvl="0" algn="ctr">
              <a:lnSpc>
                <a:spcPct val="98789"/>
              </a:lnSpc>
              <a:spcBef>
                <a:spcPts val="0"/>
              </a:spcBef>
              <a:spcAft>
                <a:spcPts val="0"/>
              </a:spcAft>
              <a:buClr>
                <a:srgbClr val="7FA8D6"/>
              </a:buClr>
              <a:buSzPts val="4400"/>
              <a:buFont typeface="Calibri"/>
              <a:buNone/>
              <a:defRPr sz="3300" b="0" i="0" u="none" strike="noStrike" cap="none">
                <a:solidFill>
                  <a:srgbClr val="7FA8D6"/>
                </a:solidFill>
                <a:latin typeface="Calibri"/>
                <a:ea typeface="Calibri"/>
                <a:cs typeface="Calibri"/>
                <a:sym typeface="Calibri"/>
              </a:defRPr>
            </a:lvl1pPr>
            <a:lvl2pPr lvl="1" algn="l">
              <a:spcBef>
                <a:spcPts val="0"/>
              </a:spcBef>
              <a:spcAft>
                <a:spcPts val="0"/>
              </a:spcAft>
              <a:buSzPts val="1400"/>
              <a:buNone/>
              <a:defRPr sz="1350"/>
            </a:lvl2pPr>
            <a:lvl3pPr lvl="2" algn="l">
              <a:spcBef>
                <a:spcPts val="0"/>
              </a:spcBef>
              <a:spcAft>
                <a:spcPts val="0"/>
              </a:spcAft>
              <a:buSzPts val="1400"/>
              <a:buNone/>
              <a:defRPr sz="1350"/>
            </a:lvl3pPr>
            <a:lvl4pPr lvl="3" algn="l">
              <a:spcBef>
                <a:spcPts val="0"/>
              </a:spcBef>
              <a:spcAft>
                <a:spcPts val="0"/>
              </a:spcAft>
              <a:buSzPts val="1400"/>
              <a:buNone/>
              <a:defRPr sz="1350"/>
            </a:lvl4pPr>
            <a:lvl5pPr lvl="4" algn="l">
              <a:spcBef>
                <a:spcPts val="0"/>
              </a:spcBef>
              <a:spcAft>
                <a:spcPts val="0"/>
              </a:spcAft>
              <a:buSzPts val="1400"/>
              <a:buNone/>
              <a:defRPr sz="1350"/>
            </a:lvl5pPr>
            <a:lvl6pPr lvl="5" algn="l">
              <a:spcBef>
                <a:spcPts val="0"/>
              </a:spcBef>
              <a:spcAft>
                <a:spcPts val="0"/>
              </a:spcAft>
              <a:buSzPts val="1400"/>
              <a:buNone/>
              <a:defRPr sz="1350"/>
            </a:lvl6pPr>
            <a:lvl7pPr lvl="6" algn="l">
              <a:spcBef>
                <a:spcPts val="0"/>
              </a:spcBef>
              <a:spcAft>
                <a:spcPts val="0"/>
              </a:spcAft>
              <a:buSzPts val="1400"/>
              <a:buNone/>
              <a:defRPr sz="1350"/>
            </a:lvl7pPr>
            <a:lvl8pPr lvl="7" algn="l">
              <a:spcBef>
                <a:spcPts val="0"/>
              </a:spcBef>
              <a:spcAft>
                <a:spcPts val="0"/>
              </a:spcAft>
              <a:buSzPts val="1400"/>
              <a:buNone/>
              <a:defRPr sz="1350"/>
            </a:lvl8pPr>
            <a:lvl9pPr lvl="8" algn="l">
              <a:spcBef>
                <a:spcPts val="0"/>
              </a:spcBef>
              <a:spcAft>
                <a:spcPts val="0"/>
              </a:spcAft>
              <a:buSzPts val="1400"/>
              <a:buNone/>
              <a:defRPr sz="1350"/>
            </a:lvl9pPr>
          </a:lstStyle>
          <a:p>
            <a:endParaRPr/>
          </a:p>
        </p:txBody>
      </p:sp>
      <p:cxnSp>
        <p:nvCxnSpPr>
          <p:cNvPr id="43" name="Google Shape;43;p8"/>
          <p:cNvCxnSpPr/>
          <p:nvPr/>
        </p:nvCxnSpPr>
        <p:spPr>
          <a:xfrm>
            <a:off x="427607" y="6157515"/>
            <a:ext cx="8043000" cy="0"/>
          </a:xfrm>
          <a:prstGeom prst="straightConnector1">
            <a:avLst/>
          </a:prstGeom>
          <a:noFill/>
          <a:ln w="9525" cap="flat" cmpd="sng">
            <a:solidFill>
              <a:srgbClr val="2A6EBB"/>
            </a:solidFill>
            <a:prstDash val="solid"/>
            <a:round/>
            <a:headEnd type="none" w="sm" len="sm"/>
            <a:tailEnd type="none" w="sm" len="sm"/>
          </a:ln>
        </p:spPr>
      </p:cxnSp>
      <p:sp>
        <p:nvSpPr>
          <p:cNvPr id="44" name="Google Shape;44;p8"/>
          <p:cNvSpPr txBox="1">
            <a:spLocks noGrp="1"/>
          </p:cNvSpPr>
          <p:nvPr>
            <p:ph type="body" idx="1"/>
          </p:nvPr>
        </p:nvSpPr>
        <p:spPr>
          <a:xfrm>
            <a:off x="427606" y="1861727"/>
            <a:ext cx="5816700" cy="3870300"/>
          </a:xfrm>
          <a:prstGeom prst="rect">
            <a:avLst/>
          </a:prstGeom>
          <a:noFill/>
          <a:ln>
            <a:noFill/>
          </a:ln>
        </p:spPr>
        <p:txBody>
          <a:bodyPr spcFirstLastPara="1" wrap="square" lIns="80125" tIns="80125" rIns="80125" bIns="80125" anchor="t" anchorCtr="0">
            <a:noAutofit/>
          </a:bodyPr>
          <a:lstStyle>
            <a:lvl1pPr marL="457200" marR="0" lvl="0" indent="-361950" algn="l">
              <a:lnSpc>
                <a:spcPct val="116666"/>
              </a:lnSpc>
              <a:spcBef>
                <a:spcPts val="0"/>
              </a:spcBef>
              <a:spcAft>
                <a:spcPts val="0"/>
              </a:spcAft>
              <a:buClr>
                <a:schemeClr val="dk2"/>
              </a:buClr>
              <a:buSzPts val="2100"/>
              <a:buFont typeface="Arial"/>
              <a:buChar char="•"/>
              <a:defRPr sz="1575" b="0" i="0" u="none" strike="noStrike" cap="none">
                <a:solidFill>
                  <a:schemeClr val="dk1"/>
                </a:solidFill>
                <a:latin typeface="Arial"/>
                <a:ea typeface="Arial"/>
                <a:cs typeface="Arial"/>
                <a:sym typeface="Arial"/>
              </a:defRPr>
            </a:lvl1pPr>
            <a:lvl2pPr marL="914400" marR="0" lvl="1" indent="-361950" algn="l">
              <a:lnSpc>
                <a:spcPct val="116666"/>
              </a:lnSpc>
              <a:spcBef>
                <a:spcPts val="0"/>
              </a:spcBef>
              <a:spcAft>
                <a:spcPts val="0"/>
              </a:spcAft>
              <a:buClr>
                <a:schemeClr val="dk2"/>
              </a:buClr>
              <a:buSzPts val="2100"/>
              <a:buFont typeface="Arial"/>
              <a:buChar char="•"/>
              <a:defRPr sz="1575" b="0" i="0" u="none" strike="noStrike" cap="none">
                <a:solidFill>
                  <a:schemeClr val="dk1"/>
                </a:solidFill>
                <a:latin typeface="Arial"/>
                <a:ea typeface="Arial"/>
                <a:cs typeface="Arial"/>
                <a:sym typeface="Arial"/>
              </a:defRPr>
            </a:lvl2pPr>
            <a:lvl3pPr marL="1371600" marR="0" lvl="2" indent="-361950" algn="l">
              <a:lnSpc>
                <a:spcPct val="116666"/>
              </a:lnSpc>
              <a:spcBef>
                <a:spcPts val="0"/>
              </a:spcBef>
              <a:spcAft>
                <a:spcPts val="0"/>
              </a:spcAft>
              <a:buClr>
                <a:schemeClr val="dk2"/>
              </a:buClr>
              <a:buSzPts val="2100"/>
              <a:buFont typeface="Arial"/>
              <a:buChar char="•"/>
              <a:defRPr sz="1575" b="0" i="0" u="none" strike="noStrike" cap="none">
                <a:solidFill>
                  <a:schemeClr val="dk1"/>
                </a:solidFill>
                <a:latin typeface="Arial"/>
                <a:ea typeface="Arial"/>
                <a:cs typeface="Arial"/>
                <a:sym typeface="Arial"/>
              </a:defRPr>
            </a:lvl3pPr>
            <a:lvl4pPr marL="1828800" marR="0" lvl="3" indent="-361950" algn="l">
              <a:lnSpc>
                <a:spcPct val="116666"/>
              </a:lnSpc>
              <a:spcBef>
                <a:spcPts val="0"/>
              </a:spcBef>
              <a:spcAft>
                <a:spcPts val="0"/>
              </a:spcAft>
              <a:buClr>
                <a:schemeClr val="dk2"/>
              </a:buClr>
              <a:buSzPts val="2100"/>
              <a:buFont typeface="Arial"/>
              <a:buChar char="•"/>
              <a:defRPr sz="1575" b="0" i="0" u="none" strike="noStrike" cap="none">
                <a:solidFill>
                  <a:schemeClr val="dk1"/>
                </a:solidFill>
                <a:latin typeface="Arial"/>
                <a:ea typeface="Arial"/>
                <a:cs typeface="Arial"/>
                <a:sym typeface="Arial"/>
              </a:defRPr>
            </a:lvl4pPr>
            <a:lvl5pPr marL="2286000" marR="0" lvl="4" indent="-361950" algn="l">
              <a:lnSpc>
                <a:spcPct val="116666"/>
              </a:lnSpc>
              <a:spcBef>
                <a:spcPts val="0"/>
              </a:spcBef>
              <a:spcAft>
                <a:spcPts val="0"/>
              </a:spcAft>
              <a:buClr>
                <a:schemeClr val="dk2"/>
              </a:buClr>
              <a:buSzPts val="2100"/>
              <a:buFont typeface="Arial"/>
              <a:buChar char="•"/>
              <a:defRPr sz="1575" b="0" i="0" u="none" strike="noStrike" cap="none">
                <a:solidFill>
                  <a:schemeClr val="dk1"/>
                </a:solidFill>
                <a:latin typeface="Arial"/>
                <a:ea typeface="Arial"/>
                <a:cs typeface="Arial"/>
                <a:sym typeface="Arial"/>
              </a:defRPr>
            </a:lvl5pPr>
            <a:lvl6pPr marL="2743200" marR="0" lvl="5" indent="-355600" algn="l">
              <a:lnSpc>
                <a:spcPct val="100000"/>
              </a:lnSpc>
              <a:spcBef>
                <a:spcPts val="302"/>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3200400" marR="0" lvl="6" indent="-355600" algn="l">
              <a:lnSpc>
                <a:spcPct val="100000"/>
              </a:lnSpc>
              <a:spcBef>
                <a:spcPts val="302"/>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3657600" marR="0" lvl="7" indent="-355600" algn="l">
              <a:lnSpc>
                <a:spcPct val="100000"/>
              </a:lnSpc>
              <a:spcBef>
                <a:spcPts val="302"/>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4114800" marR="0" lvl="8" indent="-355600" algn="l">
              <a:lnSpc>
                <a:spcPct val="100000"/>
              </a:lnSpc>
              <a:spcBef>
                <a:spcPts val="302"/>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5" name="Google Shape;45;p8"/>
          <p:cNvSpPr txBox="1">
            <a:spLocks noGrp="1"/>
          </p:cNvSpPr>
          <p:nvPr>
            <p:ph type="body" idx="2"/>
          </p:nvPr>
        </p:nvSpPr>
        <p:spPr>
          <a:xfrm>
            <a:off x="427607" y="806315"/>
            <a:ext cx="8287500" cy="895500"/>
          </a:xfrm>
          <a:prstGeom prst="rect">
            <a:avLst/>
          </a:prstGeom>
          <a:noFill/>
          <a:ln>
            <a:noFill/>
          </a:ln>
        </p:spPr>
        <p:txBody>
          <a:bodyPr spcFirstLastPara="1" wrap="square" lIns="80125" tIns="80125" rIns="80125" bIns="80125" anchor="t" anchorCtr="0">
            <a:noAutofit/>
          </a:bodyPr>
          <a:lstStyle>
            <a:lvl1pPr marL="457200" marR="0" lvl="0" indent="-228600" algn="l">
              <a:lnSpc>
                <a:spcPct val="100000"/>
              </a:lnSpc>
              <a:spcBef>
                <a:spcPts val="480"/>
              </a:spcBef>
              <a:spcAft>
                <a:spcPts val="0"/>
              </a:spcAft>
              <a:buClr>
                <a:schemeClr val="dk2"/>
              </a:buClr>
              <a:buSzPts val="3200"/>
              <a:buFont typeface="Arial"/>
              <a:buNone/>
              <a:defRPr sz="2400" b="0" i="0" u="none" strike="noStrike" cap="none">
                <a:solidFill>
                  <a:schemeClr val="dk2"/>
                </a:solidFill>
                <a:latin typeface="Calibri"/>
                <a:ea typeface="Calibri"/>
                <a:cs typeface="Calibri"/>
                <a:sym typeface="Calibri"/>
              </a:defRPr>
            </a:lvl1pPr>
            <a:lvl2pPr marL="914400" marR="0" lvl="1" indent="-228600" algn="l">
              <a:lnSpc>
                <a:spcPct val="100000"/>
              </a:lnSpc>
              <a:spcBef>
                <a:spcPts val="480"/>
              </a:spcBef>
              <a:spcAft>
                <a:spcPts val="0"/>
              </a:spcAft>
              <a:buClr>
                <a:srgbClr val="006AB0"/>
              </a:buClr>
              <a:buSzPts val="3200"/>
              <a:buFont typeface="Arial"/>
              <a:buNone/>
              <a:defRPr sz="2400" b="0" i="0" u="none" strike="noStrike" cap="none">
                <a:solidFill>
                  <a:srgbClr val="006AB0"/>
                </a:solidFill>
                <a:latin typeface="Calibri"/>
                <a:ea typeface="Calibri"/>
                <a:cs typeface="Calibri"/>
                <a:sym typeface="Calibri"/>
              </a:defRPr>
            </a:lvl2pPr>
            <a:lvl3pPr marL="1371600" marR="0" lvl="2" indent="-228600" algn="l">
              <a:lnSpc>
                <a:spcPct val="100000"/>
              </a:lnSpc>
              <a:spcBef>
                <a:spcPts val="480"/>
              </a:spcBef>
              <a:spcAft>
                <a:spcPts val="0"/>
              </a:spcAft>
              <a:buClr>
                <a:srgbClr val="006AB0"/>
              </a:buClr>
              <a:buSzPts val="3200"/>
              <a:buFont typeface="Arial"/>
              <a:buNone/>
              <a:defRPr sz="2400" b="0" i="0" u="none" strike="noStrike" cap="none">
                <a:solidFill>
                  <a:srgbClr val="006AB0"/>
                </a:solidFill>
                <a:latin typeface="Calibri"/>
                <a:ea typeface="Calibri"/>
                <a:cs typeface="Calibri"/>
                <a:sym typeface="Calibri"/>
              </a:defRPr>
            </a:lvl3pPr>
            <a:lvl4pPr marL="1828800" marR="0" lvl="3" indent="-228600" algn="l">
              <a:lnSpc>
                <a:spcPct val="100000"/>
              </a:lnSpc>
              <a:spcBef>
                <a:spcPts val="480"/>
              </a:spcBef>
              <a:spcAft>
                <a:spcPts val="0"/>
              </a:spcAft>
              <a:buClr>
                <a:srgbClr val="006AB0"/>
              </a:buClr>
              <a:buSzPts val="3200"/>
              <a:buFont typeface="Arial"/>
              <a:buNone/>
              <a:defRPr sz="2400" b="0" i="0" u="none" strike="noStrike" cap="none">
                <a:solidFill>
                  <a:srgbClr val="006AB0"/>
                </a:solidFill>
                <a:latin typeface="Calibri"/>
                <a:ea typeface="Calibri"/>
                <a:cs typeface="Calibri"/>
                <a:sym typeface="Calibri"/>
              </a:defRPr>
            </a:lvl4pPr>
            <a:lvl5pPr marL="2286000" marR="0" lvl="4" indent="-228600" algn="l">
              <a:lnSpc>
                <a:spcPct val="100000"/>
              </a:lnSpc>
              <a:spcBef>
                <a:spcPts val="480"/>
              </a:spcBef>
              <a:spcAft>
                <a:spcPts val="0"/>
              </a:spcAft>
              <a:buClr>
                <a:srgbClr val="006AB0"/>
              </a:buClr>
              <a:buSzPts val="3200"/>
              <a:buFont typeface="Arial"/>
              <a:buNone/>
              <a:defRPr sz="2400" b="0" i="0" u="none" strike="noStrike" cap="none">
                <a:solidFill>
                  <a:srgbClr val="006AB0"/>
                </a:solidFill>
                <a:latin typeface="Calibri"/>
                <a:ea typeface="Calibri"/>
                <a:cs typeface="Calibri"/>
                <a:sym typeface="Calibri"/>
              </a:defRPr>
            </a:lvl5pPr>
            <a:lvl6pPr marL="2743200" marR="0" lvl="5" indent="-3556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46" name="Google Shape;46;p8" descr="The BMJ.jpg"/>
          <p:cNvPicPr preferRelativeResize="0"/>
          <p:nvPr/>
        </p:nvPicPr>
        <p:blipFill rotWithShape="1">
          <a:blip r:embed="rId2">
            <a:alphaModFix/>
          </a:blip>
          <a:srcRect/>
          <a:stretch/>
        </p:blipFill>
        <p:spPr>
          <a:xfrm>
            <a:off x="395536" y="6280912"/>
            <a:ext cx="757428" cy="50495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311700" y="740800"/>
            <a:ext cx="2808000" cy="1007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lvl="1" algn="l" rtl="0">
              <a:lnSpc>
                <a:spcPct val="100000"/>
              </a:lnSpc>
              <a:spcBef>
                <a:spcPts val="0"/>
              </a:spcBef>
              <a:spcAft>
                <a:spcPts val="0"/>
              </a:spcAft>
              <a:buClr>
                <a:schemeClr val="dk1"/>
              </a:buClr>
              <a:buSzPts val="2400"/>
              <a:buFont typeface="Arial"/>
              <a:buNone/>
              <a:defRPr sz="2400">
                <a:solidFill>
                  <a:schemeClr val="dk1"/>
                </a:solidFill>
              </a:defRPr>
            </a:lvl2pPr>
            <a:lvl3pPr lvl="2" algn="l" rtl="0">
              <a:lnSpc>
                <a:spcPct val="100000"/>
              </a:lnSpc>
              <a:spcBef>
                <a:spcPts val="0"/>
              </a:spcBef>
              <a:spcAft>
                <a:spcPts val="0"/>
              </a:spcAft>
              <a:buClr>
                <a:schemeClr val="dk1"/>
              </a:buClr>
              <a:buSzPts val="2400"/>
              <a:buFont typeface="Arial"/>
              <a:buNone/>
              <a:defRPr sz="2400">
                <a:solidFill>
                  <a:schemeClr val="dk1"/>
                </a:solidFill>
              </a:defRPr>
            </a:lvl3pPr>
            <a:lvl4pPr lvl="3" algn="l" rtl="0">
              <a:lnSpc>
                <a:spcPct val="100000"/>
              </a:lnSpc>
              <a:spcBef>
                <a:spcPts val="0"/>
              </a:spcBef>
              <a:spcAft>
                <a:spcPts val="0"/>
              </a:spcAft>
              <a:buClr>
                <a:schemeClr val="dk1"/>
              </a:buClr>
              <a:buSzPts val="2400"/>
              <a:buFont typeface="Arial"/>
              <a:buNone/>
              <a:defRPr sz="2400">
                <a:solidFill>
                  <a:schemeClr val="dk1"/>
                </a:solidFill>
              </a:defRPr>
            </a:lvl4pPr>
            <a:lvl5pPr lvl="4" algn="l" rtl="0">
              <a:lnSpc>
                <a:spcPct val="100000"/>
              </a:lnSpc>
              <a:spcBef>
                <a:spcPts val="0"/>
              </a:spcBef>
              <a:spcAft>
                <a:spcPts val="0"/>
              </a:spcAft>
              <a:buClr>
                <a:schemeClr val="dk1"/>
              </a:buClr>
              <a:buSzPts val="2400"/>
              <a:buFont typeface="Arial"/>
              <a:buNone/>
              <a:defRPr sz="2400">
                <a:solidFill>
                  <a:schemeClr val="dk1"/>
                </a:solidFill>
              </a:defRPr>
            </a:lvl5pPr>
            <a:lvl6pPr lvl="5" algn="l" rtl="0">
              <a:lnSpc>
                <a:spcPct val="100000"/>
              </a:lnSpc>
              <a:spcBef>
                <a:spcPts val="0"/>
              </a:spcBef>
              <a:spcAft>
                <a:spcPts val="0"/>
              </a:spcAft>
              <a:buClr>
                <a:schemeClr val="dk1"/>
              </a:buClr>
              <a:buSzPts val="2400"/>
              <a:buFont typeface="Arial"/>
              <a:buNone/>
              <a:defRPr sz="2400">
                <a:solidFill>
                  <a:schemeClr val="dk1"/>
                </a:solidFill>
              </a:defRPr>
            </a:lvl6pPr>
            <a:lvl7pPr lvl="6" algn="l" rtl="0">
              <a:lnSpc>
                <a:spcPct val="100000"/>
              </a:lnSpc>
              <a:spcBef>
                <a:spcPts val="0"/>
              </a:spcBef>
              <a:spcAft>
                <a:spcPts val="0"/>
              </a:spcAft>
              <a:buClr>
                <a:schemeClr val="dk1"/>
              </a:buClr>
              <a:buSzPts val="2400"/>
              <a:buFont typeface="Arial"/>
              <a:buNone/>
              <a:defRPr sz="2400">
                <a:solidFill>
                  <a:schemeClr val="dk1"/>
                </a:solidFill>
              </a:defRPr>
            </a:lvl7pPr>
            <a:lvl8pPr lvl="7" algn="l" rtl="0">
              <a:lnSpc>
                <a:spcPct val="100000"/>
              </a:lnSpc>
              <a:spcBef>
                <a:spcPts val="0"/>
              </a:spcBef>
              <a:spcAft>
                <a:spcPts val="0"/>
              </a:spcAft>
              <a:buClr>
                <a:schemeClr val="dk1"/>
              </a:buClr>
              <a:buSzPts val="2400"/>
              <a:buFont typeface="Arial"/>
              <a:buNone/>
              <a:defRPr sz="2400">
                <a:solidFill>
                  <a:schemeClr val="dk1"/>
                </a:solidFill>
              </a:defRPr>
            </a:lvl8pPr>
            <a:lvl9pPr lvl="8" algn="l" rtl="0">
              <a:lnSpc>
                <a:spcPct val="100000"/>
              </a:lnSpc>
              <a:spcBef>
                <a:spcPts val="0"/>
              </a:spcBef>
              <a:spcAft>
                <a:spcPts val="0"/>
              </a:spcAft>
              <a:buClr>
                <a:schemeClr val="dk1"/>
              </a:buClr>
              <a:buSzPts val="2400"/>
              <a:buFont typeface="Arial"/>
              <a:buNone/>
              <a:defRPr sz="2400">
                <a:solidFill>
                  <a:schemeClr val="dk1"/>
                </a:solidFill>
              </a:defRPr>
            </a:lvl9pPr>
          </a:lstStyle>
          <a:p>
            <a:endParaRPr/>
          </a:p>
        </p:txBody>
      </p:sp>
      <p:sp>
        <p:nvSpPr>
          <p:cNvPr id="49" name="Google Shape;49;p9"/>
          <p:cNvSpPr txBox="1">
            <a:spLocks noGrp="1"/>
          </p:cNvSpPr>
          <p:nvPr>
            <p:ph type="body" idx="1"/>
          </p:nvPr>
        </p:nvSpPr>
        <p:spPr>
          <a:xfrm>
            <a:off x="311700" y="1852800"/>
            <a:ext cx="2808000" cy="4239300"/>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50" name="Google Shape;50;p9"/>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10"/>
          <p:cNvSpPr txBox="1">
            <a:spLocks noGrp="1"/>
          </p:cNvSpPr>
          <p:nvPr>
            <p:ph type="title"/>
          </p:nvPr>
        </p:nvSpPr>
        <p:spPr>
          <a:xfrm>
            <a:off x="311700" y="2867800"/>
            <a:ext cx="8520600" cy="11223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53" name="Google Shape;53;p10"/>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Font typeface="Arial"/>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0" name="Google Shape;60;p12"/>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400"/>
              <a:buFont typeface="Arial"/>
              <a:buNone/>
              <a:defRPr sz="1400"/>
            </a:lvl1pPr>
            <a:lvl2pPr marL="914400" lvl="1" indent="-228600" algn="l">
              <a:lnSpc>
                <a:spcPct val="115000"/>
              </a:lnSpc>
              <a:spcBef>
                <a:spcPts val="1600"/>
              </a:spcBef>
              <a:spcAft>
                <a:spcPts val="0"/>
              </a:spcAft>
              <a:buSzPts val="1200"/>
              <a:buFont typeface="Arial"/>
              <a:buNone/>
              <a:defRPr sz="1200"/>
            </a:lvl2pPr>
            <a:lvl3pPr marL="1371600" lvl="2" indent="-228600" algn="l">
              <a:lnSpc>
                <a:spcPct val="115000"/>
              </a:lnSpc>
              <a:spcBef>
                <a:spcPts val="1600"/>
              </a:spcBef>
              <a:spcAft>
                <a:spcPts val="0"/>
              </a:spcAft>
              <a:buSzPts val="1200"/>
              <a:buFont typeface="Arial"/>
              <a:buNone/>
              <a:defRPr sz="1200"/>
            </a:lvl3pPr>
            <a:lvl4pPr marL="1828800" lvl="3" indent="-228600" algn="l">
              <a:lnSpc>
                <a:spcPct val="115000"/>
              </a:lnSpc>
              <a:spcBef>
                <a:spcPts val="1600"/>
              </a:spcBef>
              <a:spcAft>
                <a:spcPts val="0"/>
              </a:spcAft>
              <a:buSzPts val="1200"/>
              <a:buFont typeface="Arial"/>
              <a:buNone/>
              <a:defRPr sz="1200"/>
            </a:lvl4pPr>
            <a:lvl5pPr marL="2286000" lvl="4" indent="-228600" algn="l">
              <a:lnSpc>
                <a:spcPct val="115000"/>
              </a:lnSpc>
              <a:spcBef>
                <a:spcPts val="1600"/>
              </a:spcBef>
              <a:spcAft>
                <a:spcPts val="0"/>
              </a:spcAft>
              <a:buSzPts val="1200"/>
              <a:buFont typeface="Arial"/>
              <a:buNone/>
              <a:defRPr sz="1200"/>
            </a:lvl5pPr>
            <a:lvl6pPr marL="2743200" lvl="5" indent="-228600" algn="l">
              <a:lnSpc>
                <a:spcPct val="115000"/>
              </a:lnSpc>
              <a:spcBef>
                <a:spcPts val="1600"/>
              </a:spcBef>
              <a:spcAft>
                <a:spcPts val="0"/>
              </a:spcAft>
              <a:buSzPts val="1200"/>
              <a:buFont typeface="Arial"/>
              <a:buNone/>
              <a:defRPr sz="1200"/>
            </a:lvl6pPr>
            <a:lvl7pPr marL="3200400" lvl="6" indent="-228600" algn="l">
              <a:lnSpc>
                <a:spcPct val="115000"/>
              </a:lnSpc>
              <a:spcBef>
                <a:spcPts val="1600"/>
              </a:spcBef>
              <a:spcAft>
                <a:spcPts val="0"/>
              </a:spcAft>
              <a:buSzPts val="1200"/>
              <a:buFont typeface="Arial"/>
              <a:buNone/>
              <a:defRPr sz="1200"/>
            </a:lvl7pPr>
            <a:lvl8pPr marL="3657600" lvl="7" indent="-228600" algn="l">
              <a:lnSpc>
                <a:spcPct val="115000"/>
              </a:lnSpc>
              <a:spcBef>
                <a:spcPts val="1600"/>
              </a:spcBef>
              <a:spcAft>
                <a:spcPts val="0"/>
              </a:spcAft>
              <a:buSzPts val="1200"/>
              <a:buFont typeface="Arial"/>
              <a:buNone/>
              <a:defRPr sz="1200"/>
            </a:lvl8pPr>
            <a:lvl9pPr marL="4114800" lvl="8" indent="-228600" algn="l">
              <a:lnSpc>
                <a:spcPct val="115000"/>
              </a:lnSpc>
              <a:spcBef>
                <a:spcPts val="1600"/>
              </a:spcBef>
              <a:spcAft>
                <a:spcPts val="1600"/>
              </a:spcAft>
              <a:buSzPts val="1200"/>
              <a:buFont typeface="Arial"/>
              <a:buNone/>
              <a:defRPr sz="1200"/>
            </a:lvl9pPr>
          </a:lstStyle>
          <a:p>
            <a:endParaRPr/>
          </a:p>
        </p:txBody>
      </p:sp>
      <p:sp>
        <p:nvSpPr>
          <p:cNvPr id="61" name="Google Shape;61;p12"/>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400"/>
              <a:buFont typeface="Arial"/>
              <a:buNone/>
              <a:defRPr sz="1400"/>
            </a:lvl1pPr>
            <a:lvl2pPr marL="914400" lvl="1" indent="-228600" algn="l">
              <a:lnSpc>
                <a:spcPct val="115000"/>
              </a:lnSpc>
              <a:spcBef>
                <a:spcPts val="1600"/>
              </a:spcBef>
              <a:spcAft>
                <a:spcPts val="0"/>
              </a:spcAft>
              <a:buSzPts val="1200"/>
              <a:buFont typeface="Arial"/>
              <a:buNone/>
              <a:defRPr sz="1200"/>
            </a:lvl2pPr>
            <a:lvl3pPr marL="1371600" lvl="2" indent="-228600" algn="l">
              <a:lnSpc>
                <a:spcPct val="115000"/>
              </a:lnSpc>
              <a:spcBef>
                <a:spcPts val="1600"/>
              </a:spcBef>
              <a:spcAft>
                <a:spcPts val="0"/>
              </a:spcAft>
              <a:buSzPts val="1200"/>
              <a:buFont typeface="Arial"/>
              <a:buNone/>
              <a:defRPr sz="1200"/>
            </a:lvl3pPr>
            <a:lvl4pPr marL="1828800" lvl="3" indent="-228600" algn="l">
              <a:lnSpc>
                <a:spcPct val="115000"/>
              </a:lnSpc>
              <a:spcBef>
                <a:spcPts val="1600"/>
              </a:spcBef>
              <a:spcAft>
                <a:spcPts val="0"/>
              </a:spcAft>
              <a:buSzPts val="1200"/>
              <a:buFont typeface="Arial"/>
              <a:buNone/>
              <a:defRPr sz="1200"/>
            </a:lvl4pPr>
            <a:lvl5pPr marL="2286000" lvl="4" indent="-228600" algn="l">
              <a:lnSpc>
                <a:spcPct val="115000"/>
              </a:lnSpc>
              <a:spcBef>
                <a:spcPts val="1600"/>
              </a:spcBef>
              <a:spcAft>
                <a:spcPts val="0"/>
              </a:spcAft>
              <a:buSzPts val="1200"/>
              <a:buFont typeface="Arial"/>
              <a:buNone/>
              <a:defRPr sz="1200"/>
            </a:lvl5pPr>
            <a:lvl6pPr marL="2743200" lvl="5" indent="-228600" algn="l">
              <a:lnSpc>
                <a:spcPct val="115000"/>
              </a:lnSpc>
              <a:spcBef>
                <a:spcPts val="1600"/>
              </a:spcBef>
              <a:spcAft>
                <a:spcPts val="0"/>
              </a:spcAft>
              <a:buSzPts val="1200"/>
              <a:buFont typeface="Arial"/>
              <a:buNone/>
              <a:defRPr sz="1200"/>
            </a:lvl6pPr>
            <a:lvl7pPr marL="3200400" lvl="6" indent="-228600" algn="l">
              <a:lnSpc>
                <a:spcPct val="115000"/>
              </a:lnSpc>
              <a:spcBef>
                <a:spcPts val="1600"/>
              </a:spcBef>
              <a:spcAft>
                <a:spcPts val="0"/>
              </a:spcAft>
              <a:buSzPts val="1200"/>
              <a:buFont typeface="Arial"/>
              <a:buNone/>
              <a:defRPr sz="1200"/>
            </a:lvl7pPr>
            <a:lvl8pPr marL="3657600" lvl="7" indent="-228600" algn="l">
              <a:lnSpc>
                <a:spcPct val="115000"/>
              </a:lnSpc>
              <a:spcBef>
                <a:spcPts val="1600"/>
              </a:spcBef>
              <a:spcAft>
                <a:spcPts val="0"/>
              </a:spcAft>
              <a:buSzPts val="1200"/>
              <a:buFont typeface="Arial"/>
              <a:buNone/>
              <a:defRPr sz="1200"/>
            </a:lvl8pPr>
            <a:lvl9pPr marL="4114800" lvl="8" indent="-228600" algn="l">
              <a:lnSpc>
                <a:spcPct val="115000"/>
              </a:lnSpc>
              <a:spcBef>
                <a:spcPts val="1600"/>
              </a:spcBef>
              <a:spcAft>
                <a:spcPts val="1600"/>
              </a:spcAft>
              <a:buSzPts val="1200"/>
              <a:buFont typeface="Arial"/>
              <a:buNone/>
              <a:defRPr sz="1200"/>
            </a:lvl9pPr>
          </a:lstStyle>
          <a:p>
            <a:endParaRPr/>
          </a:p>
        </p:txBody>
      </p:sp>
      <p:sp>
        <p:nvSpPr>
          <p:cNvPr id="62" name="Google Shape;62;p12"/>
          <p:cNvSpPr txBox="1">
            <a:spLocks noGrp="1"/>
          </p:cNvSpPr>
          <p:nvPr>
            <p:ph type="sldNum" idx="12"/>
          </p:nvPr>
        </p:nvSpPr>
        <p:spPr>
          <a:xfrm>
            <a:off x="8472457" y="6217621"/>
            <a:ext cx="548700" cy="524700"/>
          </a:xfrm>
          <a:prstGeom prst="rect">
            <a:avLst/>
          </a:prstGeom>
          <a:noFill/>
          <a:ln>
            <a:noFill/>
          </a:ln>
        </p:spPr>
        <p:txBody>
          <a:bodyPr spcFirstLastPara="1" wrap="square" lIns="91425" tIns="91425" rIns="91425" bIns="91425"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4.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5">
            <a:alphaModFix/>
          </a:blip>
          <a:srcRect/>
          <a:stretch/>
        </p:blipFill>
        <p:spPr>
          <a:xfrm>
            <a:off x="-57153" y="-42333"/>
            <a:ext cx="9258305" cy="5207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27606" y="457875"/>
            <a:ext cx="8287500" cy="267900"/>
          </a:xfrm>
          <a:prstGeom prst="rect">
            <a:avLst/>
          </a:prstGeom>
          <a:noFill/>
          <a:ln>
            <a:noFill/>
          </a:ln>
        </p:spPr>
        <p:txBody>
          <a:bodyPr spcFirstLastPara="1" wrap="square" lIns="91425" tIns="91425" rIns="91425" bIns="91425" anchor="t" anchorCtr="0">
            <a:noAutofit/>
          </a:bodyPr>
          <a:lstStyle>
            <a:lvl1pPr marR="0" lvl="0" algn="l" rtl="0">
              <a:lnSpc>
                <a:spcPct val="98789"/>
              </a:lnSpc>
              <a:spcBef>
                <a:spcPts val="0"/>
              </a:spcBef>
              <a:spcAft>
                <a:spcPts val="0"/>
              </a:spcAft>
              <a:buClr>
                <a:srgbClr val="7FA8D6"/>
              </a:buClr>
              <a:buSzPts val="1900"/>
              <a:buFont typeface="Arial"/>
              <a:buNone/>
              <a:defRPr sz="1900" b="0" i="0" u="none" strike="noStrike" cap="none">
                <a:solidFill>
                  <a:srgbClr val="7FA8D6"/>
                </a:solidFill>
                <a:latin typeface="Arial"/>
                <a:ea typeface="Arial"/>
                <a:cs typeface="Arial"/>
                <a:sym typeface="Arial"/>
              </a:defRPr>
            </a:lvl1pPr>
            <a:lvl2pPr marR="0" lvl="1" algn="l" rtl="0">
              <a:spcBef>
                <a:spcPts val="0"/>
              </a:spcBef>
              <a:spcAft>
                <a:spcPts val="0"/>
              </a:spcAft>
              <a:buSzPts val="1400"/>
              <a:buNone/>
              <a:defRPr sz="1800"/>
            </a:lvl2pPr>
            <a:lvl3pPr marR="0" lvl="2" algn="l" rtl="0">
              <a:spcBef>
                <a:spcPts val="0"/>
              </a:spcBef>
              <a:spcAft>
                <a:spcPts val="0"/>
              </a:spcAft>
              <a:buSzPts val="1400"/>
              <a:buNone/>
              <a:defRPr sz="1800"/>
            </a:lvl3pPr>
            <a:lvl4pPr marR="0" lvl="3" algn="l" rtl="0">
              <a:spcBef>
                <a:spcPts val="0"/>
              </a:spcBef>
              <a:spcAft>
                <a:spcPts val="0"/>
              </a:spcAft>
              <a:buSzPts val="1400"/>
              <a:buNone/>
              <a:defRPr sz="1800"/>
            </a:lvl4pPr>
            <a:lvl5pPr marR="0" lvl="4" algn="l" rtl="0">
              <a:spcBef>
                <a:spcPts val="0"/>
              </a:spcBef>
              <a:spcAft>
                <a:spcPts val="0"/>
              </a:spcAft>
              <a:buSzPts val="1400"/>
              <a:buNone/>
              <a:defRPr sz="1800"/>
            </a:lvl5pPr>
            <a:lvl6pPr marR="0" lvl="5" algn="l" rtl="0">
              <a:spcBef>
                <a:spcPts val="0"/>
              </a:spcBef>
              <a:spcAft>
                <a:spcPts val="0"/>
              </a:spcAft>
              <a:buSzPts val="1400"/>
              <a:buNone/>
              <a:defRPr sz="1800"/>
            </a:lvl6pPr>
            <a:lvl7pPr marR="0" lvl="6" algn="l" rtl="0">
              <a:spcBef>
                <a:spcPts val="0"/>
              </a:spcBef>
              <a:spcAft>
                <a:spcPts val="0"/>
              </a:spcAft>
              <a:buSzPts val="1400"/>
              <a:buNone/>
              <a:defRPr sz="1800"/>
            </a:lvl7pPr>
            <a:lvl8pPr marR="0" lvl="7" algn="l" rtl="0">
              <a:spcBef>
                <a:spcPts val="0"/>
              </a:spcBef>
              <a:spcAft>
                <a:spcPts val="0"/>
              </a:spcAft>
              <a:buSzPts val="1400"/>
              <a:buNone/>
              <a:defRPr sz="1800"/>
            </a:lvl8pPr>
            <a:lvl9pPr marR="0" lvl="8" algn="l" rtl="0">
              <a:spcBef>
                <a:spcPts val="0"/>
              </a:spcBef>
              <a:spcAft>
                <a:spcPts val="0"/>
              </a:spcAft>
              <a:buSzPts val="1400"/>
              <a:buNone/>
              <a:defRPr sz="1800"/>
            </a:lvl9pPr>
          </a:lstStyle>
          <a:p>
            <a:endParaRPr/>
          </a:p>
        </p:txBody>
      </p:sp>
      <p:sp>
        <p:nvSpPr>
          <p:cNvPr id="23" name="Google Shape;23;p5"/>
          <p:cNvSpPr txBox="1">
            <a:spLocks noGrp="1"/>
          </p:cNvSpPr>
          <p:nvPr>
            <p:ph type="body" idx="1"/>
          </p:nvPr>
        </p:nvSpPr>
        <p:spPr>
          <a:xfrm>
            <a:off x="427610" y="1861725"/>
            <a:ext cx="5816700" cy="3870300"/>
          </a:xfrm>
          <a:prstGeom prst="rect">
            <a:avLst/>
          </a:prstGeom>
          <a:noFill/>
          <a:ln>
            <a:noFill/>
          </a:ln>
        </p:spPr>
        <p:txBody>
          <a:bodyPr spcFirstLastPara="1" wrap="square" lIns="91425" tIns="91425" rIns="91425" bIns="91425" anchor="t" anchorCtr="0">
            <a:noAutofit/>
          </a:bodyPr>
          <a:lstStyle>
            <a:lvl1pPr marL="457200" marR="0" lvl="0" indent="-349250" algn="l" rtl="0">
              <a:lnSpc>
                <a:spcPct val="115263"/>
              </a:lnSpc>
              <a:spcBef>
                <a:spcPts val="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1pPr>
            <a:lvl2pPr marL="914400" marR="0" lvl="1" indent="-349250" algn="l" rtl="0">
              <a:lnSpc>
                <a:spcPct val="115263"/>
              </a:lnSpc>
              <a:spcBef>
                <a:spcPts val="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2pPr>
            <a:lvl3pPr marL="1371600" marR="0" lvl="2" indent="-349250" algn="l" rtl="0">
              <a:lnSpc>
                <a:spcPct val="115263"/>
              </a:lnSpc>
              <a:spcBef>
                <a:spcPts val="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3pPr>
            <a:lvl4pPr marL="1828800" marR="0" lvl="3" indent="-349250" algn="l" rtl="0">
              <a:lnSpc>
                <a:spcPct val="115263"/>
              </a:lnSpc>
              <a:spcBef>
                <a:spcPts val="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115263"/>
              </a:lnSpc>
              <a:spcBef>
                <a:spcPts val="0"/>
              </a:spcBef>
              <a:spcAft>
                <a:spcPts val="0"/>
              </a:spcAft>
              <a:buClr>
                <a:schemeClr val="dk2"/>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grpSp>
        <p:nvGrpSpPr>
          <p:cNvPr id="24" name="Google Shape;24;p5"/>
          <p:cNvGrpSpPr/>
          <p:nvPr/>
        </p:nvGrpSpPr>
        <p:grpSpPr>
          <a:xfrm>
            <a:off x="300490" y="5576617"/>
            <a:ext cx="8405957" cy="1148404"/>
            <a:chOff x="354806" y="6431645"/>
            <a:chExt cx="9792587" cy="1003411"/>
          </a:xfrm>
        </p:grpSpPr>
        <p:cxnSp>
          <p:nvCxnSpPr>
            <p:cNvPr id="25" name="Google Shape;25;p5"/>
            <p:cNvCxnSpPr/>
            <p:nvPr/>
          </p:nvCxnSpPr>
          <p:spPr>
            <a:xfrm>
              <a:off x="500062" y="6788945"/>
              <a:ext cx="9405900" cy="0"/>
            </a:xfrm>
            <a:prstGeom prst="straightConnector1">
              <a:avLst/>
            </a:prstGeom>
            <a:noFill/>
            <a:ln w="9525" cap="flat" cmpd="sng">
              <a:solidFill>
                <a:srgbClr val="67686E"/>
              </a:solidFill>
              <a:prstDash val="solid"/>
              <a:round/>
              <a:headEnd type="none" w="sm" len="sm"/>
              <a:tailEnd type="none" w="sm" len="sm"/>
            </a:ln>
          </p:spPr>
        </p:cxnSp>
        <p:cxnSp>
          <p:nvCxnSpPr>
            <p:cNvPr id="26" name="Google Shape;26;p5"/>
            <p:cNvCxnSpPr/>
            <p:nvPr/>
          </p:nvCxnSpPr>
          <p:spPr>
            <a:xfrm rot="10800000" flipH="1">
              <a:off x="9906793" y="6431645"/>
              <a:ext cx="240600" cy="357300"/>
            </a:xfrm>
            <a:prstGeom prst="straightConnector1">
              <a:avLst/>
            </a:prstGeom>
            <a:noFill/>
            <a:ln w="9525" cap="flat" cmpd="sng">
              <a:solidFill>
                <a:srgbClr val="67686E"/>
              </a:solidFill>
              <a:prstDash val="solid"/>
              <a:round/>
              <a:headEnd type="none" w="sm" len="sm"/>
              <a:tailEnd type="none" w="sm" len="sm"/>
            </a:ln>
          </p:spPr>
        </p:cxnSp>
        <p:pic>
          <p:nvPicPr>
            <p:cNvPr id="27" name="Google Shape;27;p5"/>
            <p:cNvPicPr preferRelativeResize="0"/>
            <p:nvPr/>
          </p:nvPicPr>
          <p:blipFill rotWithShape="1">
            <a:blip r:embed="rId7">
              <a:alphaModFix/>
            </a:blip>
            <a:srcRect/>
            <a:stretch/>
          </p:blipFill>
          <p:spPr>
            <a:xfrm>
              <a:off x="354806" y="6755607"/>
              <a:ext cx="1057274" cy="679449"/>
            </a:xfrm>
            <a:prstGeom prst="rect">
              <a:avLst/>
            </a:prstGeom>
            <a:noFill/>
            <a:ln>
              <a:noFill/>
            </a:ln>
          </p:spPr>
        </p:pic>
      </p:grpSp>
      <p:sp>
        <p:nvSpPr>
          <p:cNvPr id="28" name="Google Shape;28;p5"/>
          <p:cNvSpPr txBox="1">
            <a:spLocks noGrp="1"/>
          </p:cNvSpPr>
          <p:nvPr>
            <p:ph type="sldNum" idx="12"/>
          </p:nvPr>
        </p:nvSpPr>
        <p:spPr>
          <a:xfrm>
            <a:off x="8556783" y="6333133"/>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rtl="0">
              <a:spcBef>
                <a:spcPts val="0"/>
              </a:spcBef>
              <a:spcAft>
                <a:spcPts val="0"/>
              </a:spcAft>
              <a:buClr>
                <a:schemeClr val="dk1"/>
              </a:buClr>
              <a:buSzPts val="2800"/>
              <a:buFont typeface="Arial"/>
              <a:buNone/>
              <a:defRPr sz="2800">
                <a:solidFill>
                  <a:schemeClr val="dk1"/>
                </a:solidFill>
              </a:defRPr>
            </a:lvl2pPr>
            <a:lvl3pPr lvl="2" rtl="0">
              <a:spcBef>
                <a:spcPts val="0"/>
              </a:spcBef>
              <a:spcAft>
                <a:spcPts val="0"/>
              </a:spcAft>
              <a:buClr>
                <a:schemeClr val="dk1"/>
              </a:buClr>
              <a:buSzPts val="2800"/>
              <a:buFont typeface="Arial"/>
              <a:buNone/>
              <a:defRPr sz="2800">
                <a:solidFill>
                  <a:schemeClr val="dk1"/>
                </a:solidFill>
              </a:defRPr>
            </a:lvl3pPr>
            <a:lvl4pPr lvl="3" rtl="0">
              <a:spcBef>
                <a:spcPts val="0"/>
              </a:spcBef>
              <a:spcAft>
                <a:spcPts val="0"/>
              </a:spcAft>
              <a:buClr>
                <a:schemeClr val="dk1"/>
              </a:buClr>
              <a:buSzPts val="2800"/>
              <a:buFont typeface="Arial"/>
              <a:buNone/>
              <a:defRPr sz="2800">
                <a:solidFill>
                  <a:schemeClr val="dk1"/>
                </a:solidFill>
              </a:defRPr>
            </a:lvl4pPr>
            <a:lvl5pPr lvl="4" rtl="0">
              <a:spcBef>
                <a:spcPts val="0"/>
              </a:spcBef>
              <a:spcAft>
                <a:spcPts val="0"/>
              </a:spcAft>
              <a:buClr>
                <a:schemeClr val="dk1"/>
              </a:buClr>
              <a:buSzPts val="2800"/>
              <a:buFont typeface="Arial"/>
              <a:buNone/>
              <a:defRPr sz="2800">
                <a:solidFill>
                  <a:schemeClr val="dk1"/>
                </a:solidFill>
              </a:defRPr>
            </a:lvl5pPr>
            <a:lvl6pPr lvl="5" rtl="0">
              <a:spcBef>
                <a:spcPts val="0"/>
              </a:spcBef>
              <a:spcAft>
                <a:spcPts val="0"/>
              </a:spcAft>
              <a:buClr>
                <a:schemeClr val="dk1"/>
              </a:buClr>
              <a:buSzPts val="2800"/>
              <a:buFont typeface="Arial"/>
              <a:buNone/>
              <a:defRPr sz="2800">
                <a:solidFill>
                  <a:schemeClr val="dk1"/>
                </a:solidFill>
              </a:defRPr>
            </a:lvl6pPr>
            <a:lvl7pPr lvl="6" rtl="0">
              <a:spcBef>
                <a:spcPts val="0"/>
              </a:spcBef>
              <a:spcAft>
                <a:spcPts val="0"/>
              </a:spcAft>
              <a:buClr>
                <a:schemeClr val="dk1"/>
              </a:buClr>
              <a:buSzPts val="2800"/>
              <a:buFont typeface="Arial"/>
              <a:buNone/>
              <a:defRPr sz="2800">
                <a:solidFill>
                  <a:schemeClr val="dk1"/>
                </a:solidFill>
              </a:defRPr>
            </a:lvl7pPr>
            <a:lvl8pPr lvl="7" rtl="0">
              <a:spcBef>
                <a:spcPts val="0"/>
              </a:spcBef>
              <a:spcAft>
                <a:spcPts val="0"/>
              </a:spcAft>
              <a:buClr>
                <a:schemeClr val="dk1"/>
              </a:buClr>
              <a:buSzPts val="2800"/>
              <a:buFont typeface="Arial"/>
              <a:buNone/>
              <a:defRPr sz="2800">
                <a:solidFill>
                  <a:schemeClr val="dk1"/>
                </a:solidFill>
              </a:defRPr>
            </a:lvl8pPr>
            <a:lvl9pPr lvl="8" rtl="0">
              <a:spcBef>
                <a:spcPts val="0"/>
              </a:spcBef>
              <a:spcAft>
                <a:spcPts val="0"/>
              </a:spcAft>
              <a:buClr>
                <a:schemeClr val="dk1"/>
              </a:buClr>
              <a:buSzPts val="2800"/>
              <a:buFont typeface="Arial"/>
              <a:buNone/>
              <a:defRPr sz="2800">
                <a:solidFill>
                  <a:schemeClr val="dk1"/>
                </a:solidFill>
              </a:defRPr>
            </a:lvl9pPr>
          </a:lstStyle>
          <a:p>
            <a:endParaRPr/>
          </a:p>
        </p:txBody>
      </p:sp>
      <p:sp>
        <p:nvSpPr>
          <p:cNvPr id="56" name="Google Shape;56;p1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57" name="Google Shape;57;p11"/>
          <p:cNvSpPr txBox="1">
            <a:spLocks noGrp="1"/>
          </p:cNvSpPr>
          <p:nvPr>
            <p:ph type="sldNum" idx="12"/>
          </p:nvPr>
        </p:nvSpPr>
        <p:spPr>
          <a:xfrm>
            <a:off x="8472457" y="6217621"/>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04"/>
        <p:cNvGrpSpPr/>
        <p:nvPr/>
      </p:nvGrpSpPr>
      <p:grpSpPr>
        <a:xfrm>
          <a:off x="0" y="0"/>
          <a:ext cx="0" cy="0"/>
          <a:chOff x="0" y="0"/>
          <a:chExt cx="0" cy="0"/>
        </a:xfrm>
      </p:grpSpPr>
      <p:sp>
        <p:nvSpPr>
          <p:cNvPr id="105" name="Google Shape;105;p23"/>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06" name="Google Shape;106;p23"/>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07" name="Google Shape;107;p23"/>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www.ncbi.nlm.nih.gov/pubmed/28459047"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hyperlink" Target="https://www.ncbi.nlm.nih.gov/pubmed/29182199"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image" Target="../media/image43.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hyperlink" Target="http://www.austinretina.com/robert-w-wong-m-d/" TargetMode="External"/><Relationship Id="rId4" Type="http://schemas.openxmlformats.org/officeDocument/2006/relationships/hyperlink" Target="http://www.36thandhamilton.com/single-post/2016/02/16/Top-Ten-pieces-of-Advice-that-helped-shape-my-medical-career-1-Publish-Publish-Publish"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g"/><Relationship Id="rId17" Type="http://schemas.openxmlformats.org/officeDocument/2006/relationships/image" Target="../media/image18.png"/><Relationship Id="rId2" Type="http://schemas.openxmlformats.org/officeDocument/2006/relationships/notesSlide" Target="../notesSlides/notesSlide4.xml"/><Relationship Id="rId16" Type="http://schemas.openxmlformats.org/officeDocument/2006/relationships/image" Target="../media/image17.png"/><Relationship Id="rId1" Type="http://schemas.openxmlformats.org/officeDocument/2006/relationships/slideLayout" Target="../slideLayouts/slideLayout23.xml"/><Relationship Id="rId6" Type="http://schemas.openxmlformats.org/officeDocument/2006/relationships/image" Target="../media/image8.png"/><Relationship Id="rId11" Type="http://schemas.openxmlformats.org/officeDocument/2006/relationships/image" Target="../media/image13.jpg"/><Relationship Id="rId5" Type="http://schemas.openxmlformats.org/officeDocument/2006/relationships/image" Target="../media/image7.png"/><Relationship Id="rId15" Type="http://schemas.openxmlformats.org/officeDocument/2006/relationships/hyperlink" Target="https://www.bmj.com/company/products-services/" TargetMode="External"/><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jp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doi-org.ez67.periodicos.capes.gov.br/10.1007/s11192-018-2950-0"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publications.iadb.org/es/educacion-y-salud-los-sectores-del-futuro-version-para-imprimi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9"/>
          <p:cNvSpPr txBox="1">
            <a:spLocks noGrp="1"/>
          </p:cNvSpPr>
          <p:nvPr>
            <p:ph type="ctrTitle"/>
          </p:nvPr>
        </p:nvSpPr>
        <p:spPr>
          <a:xfrm>
            <a:off x="427607" y="5145663"/>
            <a:ext cx="8287500" cy="502500"/>
          </a:xfrm>
          <a:prstGeom prst="rect">
            <a:avLst/>
          </a:prstGeom>
          <a:noFill/>
          <a:ln>
            <a:noFill/>
          </a:ln>
        </p:spPr>
        <p:txBody>
          <a:bodyPr spcFirstLastPara="1" wrap="square" lIns="0" tIns="0" rIns="0" bIns="0" anchor="t" anchorCtr="0">
            <a:noAutofit/>
          </a:bodyPr>
          <a:lstStyle/>
          <a:p>
            <a:pPr marL="0" lvl="0" indent="0" algn="l" rtl="0">
              <a:lnSpc>
                <a:spcPct val="98842"/>
              </a:lnSpc>
              <a:spcBef>
                <a:spcPts val="0"/>
              </a:spcBef>
              <a:spcAft>
                <a:spcPts val="0"/>
              </a:spcAft>
              <a:buSzPts val="1400"/>
              <a:buNone/>
            </a:pPr>
            <a:r>
              <a:rPr lang="es-ES" sz="1800"/>
              <a:t>El 85% de la investigación médica se desperdicia. </a:t>
            </a:r>
            <a:endParaRPr sz="1800"/>
          </a:p>
          <a:p>
            <a:pPr marL="0" lvl="0" indent="0" algn="l" rtl="0">
              <a:lnSpc>
                <a:spcPct val="98842"/>
              </a:lnSpc>
              <a:spcBef>
                <a:spcPts val="0"/>
              </a:spcBef>
              <a:spcAft>
                <a:spcPts val="0"/>
              </a:spcAft>
              <a:buSzPts val="1400"/>
              <a:buNone/>
            </a:pPr>
            <a:r>
              <a:rPr lang="es-ES" sz="1800"/>
              <a:t>Inspiremos y potenciemos el cambio</a:t>
            </a:r>
            <a:endParaRPr sz="1800" b="1" i="0" u="none" strike="noStrike" cap="none">
              <a:solidFill>
                <a:schemeClr val="lt1"/>
              </a:solidFill>
              <a:latin typeface="Arial"/>
              <a:ea typeface="Arial"/>
              <a:cs typeface="Arial"/>
              <a:sym typeface="Arial"/>
            </a:endParaRPr>
          </a:p>
        </p:txBody>
      </p:sp>
      <p:sp>
        <p:nvSpPr>
          <p:cNvPr id="132" name="Google Shape;132;p29"/>
          <p:cNvSpPr txBox="1">
            <a:spLocks noGrp="1"/>
          </p:cNvSpPr>
          <p:nvPr>
            <p:ph type="subTitle" idx="1"/>
          </p:nvPr>
        </p:nvSpPr>
        <p:spPr>
          <a:xfrm>
            <a:off x="427607" y="5852547"/>
            <a:ext cx="8287500" cy="850500"/>
          </a:xfrm>
          <a:prstGeom prst="rect">
            <a:avLst/>
          </a:prstGeom>
          <a:noFill/>
          <a:ln>
            <a:noFill/>
          </a:ln>
        </p:spPr>
        <p:txBody>
          <a:bodyPr spcFirstLastPara="1" wrap="square" lIns="0" tIns="0" rIns="0" bIns="0" anchor="t" anchorCtr="0">
            <a:noAutofit/>
          </a:bodyPr>
          <a:lstStyle/>
          <a:p>
            <a:pPr marL="0" marR="0" lvl="0" indent="0" algn="l" rtl="0">
              <a:lnSpc>
                <a:spcPct val="99545"/>
              </a:lnSpc>
              <a:spcBef>
                <a:spcPts val="0"/>
              </a:spcBef>
              <a:spcAft>
                <a:spcPts val="0"/>
              </a:spcAft>
              <a:buClr>
                <a:srgbClr val="7FA8D6"/>
              </a:buClr>
              <a:buSzPts val="1400"/>
              <a:buFont typeface="Arial"/>
              <a:buNone/>
            </a:pPr>
            <a:r>
              <a:rPr lang="es-ES" sz="1600"/>
              <a:t>Denise De La Rosa, 10 enero 2020</a:t>
            </a:r>
            <a:endParaRPr sz="1600" b="0" i="0" u="none" strike="noStrike" cap="none">
              <a:solidFill>
                <a:srgbClr val="7FA8D6"/>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4"/>
          <p:cNvSpPr txBox="1">
            <a:spLocks noGrp="1"/>
          </p:cNvSpPr>
          <p:nvPr>
            <p:ph type="body" idx="2"/>
          </p:nvPr>
        </p:nvSpPr>
        <p:spPr>
          <a:xfrm>
            <a:off x="322300" y="392800"/>
            <a:ext cx="7926900" cy="1119600"/>
          </a:xfrm>
          <a:prstGeom prst="rect">
            <a:avLst/>
          </a:prstGeom>
          <a:noFill/>
          <a:ln>
            <a:noFill/>
          </a:ln>
        </p:spPr>
        <p:txBody>
          <a:bodyPr spcFirstLastPara="1" wrap="square" lIns="0" tIns="0" rIns="0" bIns="0" anchor="b" anchorCtr="0">
            <a:noAutofit/>
          </a:bodyPr>
          <a:lstStyle/>
          <a:p>
            <a:pPr marL="0" lvl="0" indent="0" algn="ctr" rtl="0">
              <a:lnSpc>
                <a:spcPct val="100000"/>
              </a:lnSpc>
              <a:spcBef>
                <a:spcPts val="0"/>
              </a:spcBef>
              <a:spcAft>
                <a:spcPts val="0"/>
              </a:spcAft>
              <a:buClr>
                <a:srgbClr val="000000"/>
              </a:buClr>
              <a:buSzPts val="1100"/>
              <a:buFont typeface="Arial"/>
              <a:buNone/>
            </a:pPr>
            <a:endParaRPr b="1"/>
          </a:p>
          <a:p>
            <a:pPr marL="0" lvl="0" indent="0" algn="ctr" rtl="0">
              <a:lnSpc>
                <a:spcPct val="100000"/>
              </a:lnSpc>
              <a:spcBef>
                <a:spcPts val="0"/>
              </a:spcBef>
              <a:spcAft>
                <a:spcPts val="0"/>
              </a:spcAft>
              <a:buClr>
                <a:srgbClr val="000000"/>
              </a:buClr>
              <a:buSzPts val="1100"/>
              <a:buFont typeface="Arial"/>
              <a:buNone/>
            </a:pPr>
            <a:endParaRPr b="1"/>
          </a:p>
          <a:p>
            <a:pPr marL="0" lvl="0" indent="0" algn="ctr" rtl="0">
              <a:lnSpc>
                <a:spcPct val="100000"/>
              </a:lnSpc>
              <a:spcBef>
                <a:spcPts val="0"/>
              </a:spcBef>
              <a:spcAft>
                <a:spcPts val="0"/>
              </a:spcAft>
              <a:buClr>
                <a:srgbClr val="000000"/>
              </a:buClr>
              <a:buSzPts val="1100"/>
              <a:buFont typeface="Arial"/>
              <a:buNone/>
            </a:pPr>
            <a:r>
              <a:rPr lang="es-ES" b="1"/>
              <a:t>¿Por qué tanto desperdicio?</a:t>
            </a:r>
            <a:endParaRPr/>
          </a:p>
          <a:p>
            <a:pPr marL="0" lvl="0" indent="0" algn="ctr" rtl="0">
              <a:lnSpc>
                <a:spcPct val="100000"/>
              </a:lnSpc>
              <a:spcBef>
                <a:spcPts val="0"/>
              </a:spcBef>
              <a:spcAft>
                <a:spcPts val="0"/>
              </a:spcAft>
              <a:buClr>
                <a:srgbClr val="000000"/>
              </a:buClr>
              <a:buSzPts val="1100"/>
              <a:buNone/>
            </a:pPr>
            <a:endParaRPr b="1"/>
          </a:p>
        </p:txBody>
      </p:sp>
      <p:sp>
        <p:nvSpPr>
          <p:cNvPr id="181" name="Google Shape;181;p34"/>
          <p:cNvSpPr/>
          <p:nvPr/>
        </p:nvSpPr>
        <p:spPr>
          <a:xfrm>
            <a:off x="322300" y="1512400"/>
            <a:ext cx="2537100" cy="2750100"/>
          </a:xfrm>
          <a:prstGeom prst="hexagon">
            <a:avLst>
              <a:gd name="adj" fmla="val 25000"/>
              <a:gd name="vf" fmla="val 115470"/>
            </a:avLst>
          </a:prstGeom>
          <a:solidFill>
            <a:srgbClr val="2A6EB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A6EBB"/>
              </a:solidFill>
              <a:highlight>
                <a:srgbClr val="2A6EBB"/>
              </a:highlight>
            </a:endParaRPr>
          </a:p>
        </p:txBody>
      </p:sp>
      <p:sp>
        <p:nvSpPr>
          <p:cNvPr id="182" name="Google Shape;182;p34"/>
          <p:cNvSpPr/>
          <p:nvPr/>
        </p:nvSpPr>
        <p:spPr>
          <a:xfrm>
            <a:off x="949850" y="3188367"/>
            <a:ext cx="2537100" cy="2750100"/>
          </a:xfrm>
          <a:prstGeom prst="hexagon">
            <a:avLst>
              <a:gd name="adj" fmla="val 25000"/>
              <a:gd name="vf" fmla="val 115470"/>
            </a:avLst>
          </a:pr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rgbClr val="2A6EBB"/>
                </a:solidFill>
              </a:rPr>
              <a:t>Carencia en el currículo</a:t>
            </a:r>
            <a:endParaRPr sz="2400" b="1">
              <a:solidFill>
                <a:srgbClr val="2A6EBB"/>
              </a:solidFill>
            </a:endParaRPr>
          </a:p>
        </p:txBody>
      </p:sp>
      <p:sp>
        <p:nvSpPr>
          <p:cNvPr id="183" name="Google Shape;183;p34"/>
          <p:cNvSpPr txBox="1"/>
          <p:nvPr/>
        </p:nvSpPr>
        <p:spPr>
          <a:xfrm>
            <a:off x="508000" y="2317200"/>
            <a:ext cx="2165700" cy="114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ES" sz="2400">
                <a:solidFill>
                  <a:schemeClr val="lt1"/>
                </a:solidFill>
              </a:rPr>
              <a:t>Barreras</a:t>
            </a:r>
            <a:endParaRPr sz="2400">
              <a:solidFill>
                <a:schemeClr val="lt1"/>
              </a:solidFill>
            </a:endParaRPr>
          </a:p>
          <a:p>
            <a:pPr marL="0" lvl="0" indent="0" algn="ctr" rtl="0">
              <a:spcBef>
                <a:spcPts val="0"/>
              </a:spcBef>
              <a:spcAft>
                <a:spcPts val="0"/>
              </a:spcAft>
              <a:buNone/>
            </a:pPr>
            <a:endParaRPr sz="2400"/>
          </a:p>
        </p:txBody>
      </p:sp>
      <p:pic>
        <p:nvPicPr>
          <p:cNvPr id="184" name="Google Shape;184;p34" descr="RtoP.lseblog1.jpeg"/>
          <p:cNvPicPr preferRelativeResize="0"/>
          <p:nvPr/>
        </p:nvPicPr>
        <p:blipFill rotWithShape="1">
          <a:blip r:embed="rId3">
            <a:alphaModFix/>
          </a:blip>
          <a:srcRect b="4187"/>
          <a:stretch/>
        </p:blipFill>
        <p:spPr>
          <a:xfrm>
            <a:off x="3486950" y="1493528"/>
            <a:ext cx="5254948" cy="4299638"/>
          </a:xfrm>
          <a:prstGeom prst="rect">
            <a:avLst/>
          </a:prstGeom>
          <a:noFill/>
          <a:ln w="9525" cap="flat" cmpd="sng">
            <a:solidFill>
              <a:srgbClr val="2A6EBB"/>
            </a:solidFill>
            <a:prstDash val="solid"/>
            <a:round/>
            <a:headEnd type="none" w="sm" len="sm"/>
            <a:tailEnd type="none" w="sm" len="sm"/>
          </a:ln>
          <a:effectLst>
            <a:outerShdw blurRad="50799" dist="38100" dir="2700000" algn="tl" rotWithShape="0">
              <a:srgbClr val="000000">
                <a:alpha val="4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7"/>
          <p:cNvSpPr/>
          <p:nvPr/>
        </p:nvSpPr>
        <p:spPr>
          <a:xfrm>
            <a:off x="185700" y="1729500"/>
            <a:ext cx="2537100" cy="2750100"/>
          </a:xfrm>
          <a:prstGeom prst="hexagon">
            <a:avLst>
              <a:gd name="adj" fmla="val 25000"/>
              <a:gd name="vf" fmla="val 115470"/>
            </a:avLst>
          </a:prstGeom>
          <a:solidFill>
            <a:srgbClr val="2A6EB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A6EBB"/>
              </a:solidFill>
              <a:highlight>
                <a:srgbClr val="2A6EBB"/>
              </a:highlight>
            </a:endParaRPr>
          </a:p>
        </p:txBody>
      </p:sp>
      <p:sp>
        <p:nvSpPr>
          <p:cNvPr id="241" name="Google Shape;241;p37"/>
          <p:cNvSpPr txBox="1"/>
          <p:nvPr/>
        </p:nvSpPr>
        <p:spPr>
          <a:xfrm>
            <a:off x="371400" y="2534300"/>
            <a:ext cx="2165700" cy="114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ES" sz="2400">
                <a:solidFill>
                  <a:schemeClr val="lt1"/>
                </a:solidFill>
              </a:rPr>
              <a:t>Barreras</a:t>
            </a:r>
            <a:endParaRPr sz="2400">
              <a:solidFill>
                <a:schemeClr val="lt1"/>
              </a:solidFill>
            </a:endParaRPr>
          </a:p>
          <a:p>
            <a:pPr marL="0" lvl="0" indent="0" algn="ctr" rtl="0">
              <a:spcBef>
                <a:spcPts val="0"/>
              </a:spcBef>
              <a:spcAft>
                <a:spcPts val="0"/>
              </a:spcAft>
              <a:buNone/>
            </a:pPr>
            <a:endParaRPr sz="2400"/>
          </a:p>
        </p:txBody>
      </p:sp>
      <p:pic>
        <p:nvPicPr>
          <p:cNvPr id="242" name="Google Shape;242;p37"/>
          <p:cNvPicPr preferRelativeResize="0"/>
          <p:nvPr/>
        </p:nvPicPr>
        <p:blipFill>
          <a:blip r:embed="rId3">
            <a:alphaModFix/>
          </a:blip>
          <a:stretch>
            <a:fillRect/>
          </a:stretch>
        </p:blipFill>
        <p:spPr>
          <a:xfrm>
            <a:off x="3085825" y="203200"/>
            <a:ext cx="5738086" cy="4838699"/>
          </a:xfrm>
          <a:prstGeom prst="rect">
            <a:avLst/>
          </a:prstGeom>
          <a:noFill/>
          <a:ln>
            <a:noFill/>
          </a:ln>
        </p:spPr>
      </p:pic>
      <p:sp>
        <p:nvSpPr>
          <p:cNvPr id="243" name="Google Shape;243;p37"/>
          <p:cNvSpPr txBox="1"/>
          <p:nvPr/>
        </p:nvSpPr>
        <p:spPr>
          <a:xfrm>
            <a:off x="315275" y="5219300"/>
            <a:ext cx="2576400" cy="80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000" b="1"/>
              <a:t>Source</a:t>
            </a:r>
            <a:r>
              <a:rPr lang="es-ES" sz="1000"/>
              <a:t>: </a:t>
            </a:r>
            <a:r>
              <a:rPr lang="es-ES" sz="850" u="sng">
                <a:solidFill>
                  <a:srgbClr val="660066"/>
                </a:solidFill>
                <a:highlight>
                  <a:srgbClr val="FFFFFF"/>
                </a:highlight>
                <a:hlinkClick r:id="rId4"/>
              </a:rPr>
              <a:t>Front Public Health.</a:t>
            </a:r>
            <a:r>
              <a:rPr lang="es-ES" sz="850">
                <a:highlight>
                  <a:srgbClr val="FFFFFF"/>
                </a:highlight>
              </a:rPr>
              <a:t> 2017 Apr 18;5:57. doi: 10.3389/fpubh.2017.00057. eCollection 2017.</a:t>
            </a:r>
            <a:endParaRPr sz="1000"/>
          </a:p>
          <a:p>
            <a:pPr marL="0" lvl="0" indent="0" algn="l" rtl="0">
              <a:spcBef>
                <a:spcPts val="0"/>
              </a:spcBef>
              <a:spcAft>
                <a:spcPts val="0"/>
              </a:spcAft>
              <a:buNone/>
            </a:pPr>
            <a:endParaRPr/>
          </a:p>
        </p:txBody>
      </p:sp>
      <p:sp>
        <p:nvSpPr>
          <p:cNvPr id="244" name="Google Shape;244;p37"/>
          <p:cNvSpPr/>
          <p:nvPr/>
        </p:nvSpPr>
        <p:spPr>
          <a:xfrm>
            <a:off x="3007150" y="636533"/>
            <a:ext cx="5770200" cy="14292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7"/>
          <p:cNvSpPr/>
          <p:nvPr/>
        </p:nvSpPr>
        <p:spPr>
          <a:xfrm rot="10800000" flipH="1">
            <a:off x="3007150" y="2221933"/>
            <a:ext cx="5770200" cy="4323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7"/>
          <p:cNvSpPr/>
          <p:nvPr/>
        </p:nvSpPr>
        <p:spPr>
          <a:xfrm>
            <a:off x="3007150" y="4874300"/>
            <a:ext cx="5770200" cy="11403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7"/>
          <p:cNvSpPr/>
          <p:nvPr/>
        </p:nvSpPr>
        <p:spPr>
          <a:xfrm>
            <a:off x="3007150" y="3762200"/>
            <a:ext cx="5770200" cy="7173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5"/>
          <p:cNvSpPr txBox="1">
            <a:spLocks noGrp="1"/>
          </p:cNvSpPr>
          <p:nvPr>
            <p:ph type="title"/>
          </p:nvPr>
        </p:nvSpPr>
        <p:spPr>
          <a:xfrm>
            <a:off x="328099" y="412467"/>
            <a:ext cx="8722200" cy="7635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Clr>
                <a:schemeClr val="dk1"/>
              </a:buClr>
              <a:buSzPts val="1100"/>
              <a:buFont typeface="Arial"/>
              <a:buNone/>
            </a:pPr>
            <a:r>
              <a:rPr lang="es-ES" sz="1400" dirty="0">
                <a:solidFill>
                  <a:srgbClr val="FFFFFF"/>
                </a:solidFill>
              </a:rPr>
              <a:t>Incentivos institucionales y profesionales</a:t>
            </a:r>
            <a:endParaRPr sz="1800" dirty="0">
              <a:solidFill>
                <a:srgbClr val="2A6EBB"/>
              </a:solidFill>
            </a:endParaRPr>
          </a:p>
        </p:txBody>
      </p:sp>
      <p:sp>
        <p:nvSpPr>
          <p:cNvPr id="191" name="Google Shape;191;p35"/>
          <p:cNvSpPr/>
          <p:nvPr/>
        </p:nvSpPr>
        <p:spPr>
          <a:xfrm>
            <a:off x="414375" y="489467"/>
            <a:ext cx="8575500" cy="609600"/>
          </a:xfrm>
          <a:prstGeom prst="rect">
            <a:avLst/>
          </a:prstGeom>
          <a:noFill/>
          <a:ln>
            <a:noFill/>
          </a:ln>
        </p:spPr>
        <p:txBody>
          <a:bodyPr spcFirstLastPara="1" wrap="square" lIns="91425" tIns="45700" rIns="91425" bIns="45700" anchor="ctr" anchorCtr="0">
            <a:noAutofit/>
          </a:bodyPr>
          <a:lstStyle/>
          <a:p>
            <a:pPr lvl="0">
              <a:buSzPts val="1400"/>
            </a:pPr>
            <a:r>
              <a:rPr lang="es-ES" sz="2400" b="1" dirty="0">
                <a:solidFill>
                  <a:srgbClr val="2A6EBB"/>
                </a:solidFill>
              </a:rPr>
              <a:t>5 incentivos para la institución y tu profesión </a:t>
            </a:r>
          </a:p>
        </p:txBody>
      </p:sp>
      <p:grpSp>
        <p:nvGrpSpPr>
          <p:cNvPr id="192" name="Google Shape;192;p35"/>
          <p:cNvGrpSpPr/>
          <p:nvPr/>
        </p:nvGrpSpPr>
        <p:grpSpPr>
          <a:xfrm>
            <a:off x="943723" y="5473484"/>
            <a:ext cx="7257593" cy="899244"/>
            <a:chOff x="943723" y="4469050"/>
            <a:chExt cx="7257593" cy="674450"/>
          </a:xfrm>
        </p:grpSpPr>
        <p:sp>
          <p:nvSpPr>
            <p:cNvPr id="193" name="Google Shape;193;p35"/>
            <p:cNvSpPr/>
            <p:nvPr/>
          </p:nvSpPr>
          <p:spPr>
            <a:xfrm>
              <a:off x="3323616" y="4469050"/>
              <a:ext cx="4877700" cy="674400"/>
            </a:xfrm>
            <a:prstGeom prst="rect">
              <a:avLst/>
            </a:prstGeom>
            <a:solidFill>
              <a:srgbClr val="0C58D3"/>
            </a:solid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FFFFFF"/>
                </a:buClr>
                <a:buSzPts val="1200"/>
                <a:buFont typeface="Roboto"/>
                <a:buChar char="●"/>
              </a:pPr>
              <a:r>
                <a:rPr lang="es-ES" sz="1200">
                  <a:solidFill>
                    <a:srgbClr val="FFFFFF"/>
                  </a:solidFill>
                  <a:latin typeface="Roboto"/>
                  <a:ea typeface="Roboto"/>
                  <a:cs typeface="Roboto"/>
                  <a:sym typeface="Roboto"/>
                </a:rPr>
                <a:t>Aportaciones científicas</a:t>
              </a:r>
              <a:endParaRPr sz="1200">
                <a:solidFill>
                  <a:srgbClr val="FFFFFF"/>
                </a:solidFill>
                <a:latin typeface="Roboto"/>
                <a:ea typeface="Roboto"/>
                <a:cs typeface="Roboto"/>
                <a:sym typeface="Roboto"/>
              </a:endParaRPr>
            </a:p>
            <a:p>
              <a:pPr marL="457200" lvl="0" indent="-304800" algn="l" rtl="0">
                <a:lnSpc>
                  <a:spcPct val="115000"/>
                </a:lnSpc>
                <a:spcBef>
                  <a:spcPts val="0"/>
                </a:spcBef>
                <a:spcAft>
                  <a:spcPts val="0"/>
                </a:spcAft>
                <a:buClr>
                  <a:srgbClr val="FFFFFF"/>
                </a:buClr>
                <a:buSzPts val="1200"/>
                <a:buFont typeface="Roboto"/>
                <a:buChar char="●"/>
              </a:pPr>
              <a:r>
                <a:rPr lang="es-ES" sz="1200">
                  <a:solidFill>
                    <a:srgbClr val="FFFFFF"/>
                  </a:solidFill>
                  <a:latin typeface="Roboto"/>
                  <a:ea typeface="Roboto"/>
                  <a:cs typeface="Roboto"/>
                  <a:sym typeface="Roboto"/>
                </a:rPr>
                <a:t>Buscar soluciones para problemas no resueltos</a:t>
              </a:r>
              <a:endParaRPr sz="1200">
                <a:solidFill>
                  <a:srgbClr val="FFFFFF"/>
                </a:solidFill>
                <a:latin typeface="Roboto"/>
                <a:ea typeface="Roboto"/>
                <a:cs typeface="Roboto"/>
                <a:sym typeface="Roboto"/>
              </a:endParaRPr>
            </a:p>
          </p:txBody>
        </p:sp>
        <p:sp>
          <p:nvSpPr>
            <p:cNvPr id="194" name="Google Shape;194;p35"/>
            <p:cNvSpPr/>
            <p:nvPr/>
          </p:nvSpPr>
          <p:spPr>
            <a:xfrm>
              <a:off x="943723" y="4469050"/>
              <a:ext cx="2379900" cy="674400"/>
            </a:xfrm>
            <a:prstGeom prst="rect">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5"/>
            <p:cNvSpPr/>
            <p:nvPr/>
          </p:nvSpPr>
          <p:spPr>
            <a:xfrm>
              <a:off x="1632122" y="4469063"/>
              <a:ext cx="674400" cy="674400"/>
            </a:xfrm>
            <a:prstGeom prst="rtTriangle">
              <a:avLst/>
            </a:prstGeom>
            <a:solidFill>
              <a:srgbClr val="0E65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5"/>
            <p:cNvSpPr/>
            <p:nvPr/>
          </p:nvSpPr>
          <p:spPr>
            <a:xfrm>
              <a:off x="943723" y="4469063"/>
              <a:ext cx="687600" cy="674400"/>
            </a:xfrm>
            <a:prstGeom prst="rtTriangle">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5"/>
            <p:cNvSpPr/>
            <p:nvPr/>
          </p:nvSpPr>
          <p:spPr>
            <a:xfrm>
              <a:off x="1210848" y="4469107"/>
              <a:ext cx="425700" cy="409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s-ES" sz="1600">
                  <a:solidFill>
                    <a:srgbClr val="FFFFFF"/>
                  </a:solidFill>
                  <a:latin typeface="Roboto"/>
                  <a:ea typeface="Roboto"/>
                  <a:cs typeface="Roboto"/>
                  <a:sym typeface="Roboto"/>
                </a:rPr>
                <a:t>5</a:t>
              </a:r>
              <a:endParaRPr sz="1600">
                <a:solidFill>
                  <a:srgbClr val="FFFFFF"/>
                </a:solidFill>
                <a:latin typeface="Roboto"/>
                <a:ea typeface="Roboto"/>
                <a:cs typeface="Roboto"/>
                <a:sym typeface="Roboto"/>
              </a:endParaRPr>
            </a:p>
          </p:txBody>
        </p:sp>
        <p:sp>
          <p:nvSpPr>
            <p:cNvPr id="198" name="Google Shape;198;p35"/>
            <p:cNvSpPr/>
            <p:nvPr/>
          </p:nvSpPr>
          <p:spPr>
            <a:xfrm>
              <a:off x="1704725" y="4469100"/>
              <a:ext cx="1488600" cy="67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200">
                  <a:solidFill>
                    <a:srgbClr val="FFFFFF"/>
                  </a:solidFill>
                  <a:latin typeface="Roboto"/>
                  <a:ea typeface="Roboto"/>
                  <a:cs typeface="Roboto"/>
                  <a:sym typeface="Roboto"/>
                </a:rPr>
                <a:t>Por necesidad</a:t>
              </a:r>
              <a:endParaRPr sz="1200">
                <a:solidFill>
                  <a:srgbClr val="FFFFFF"/>
                </a:solidFill>
                <a:latin typeface="Roboto"/>
                <a:ea typeface="Roboto"/>
                <a:cs typeface="Roboto"/>
                <a:sym typeface="Roboto"/>
              </a:endParaRPr>
            </a:p>
          </p:txBody>
        </p:sp>
      </p:grpSp>
      <p:grpSp>
        <p:nvGrpSpPr>
          <p:cNvPr id="199" name="Google Shape;199;p35"/>
          <p:cNvGrpSpPr/>
          <p:nvPr/>
        </p:nvGrpSpPr>
        <p:grpSpPr>
          <a:xfrm>
            <a:off x="943723" y="1548329"/>
            <a:ext cx="7257593" cy="899244"/>
            <a:chOff x="943723" y="3098500"/>
            <a:chExt cx="7257593" cy="674450"/>
          </a:xfrm>
        </p:grpSpPr>
        <p:sp>
          <p:nvSpPr>
            <p:cNvPr id="200" name="Google Shape;200;p35"/>
            <p:cNvSpPr/>
            <p:nvPr/>
          </p:nvSpPr>
          <p:spPr>
            <a:xfrm>
              <a:off x="3323616" y="3098500"/>
              <a:ext cx="4877700" cy="674400"/>
            </a:xfrm>
            <a:prstGeom prst="rect">
              <a:avLst/>
            </a:prstGeom>
            <a:solidFill>
              <a:srgbClr val="0C58D3"/>
            </a:solid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FFFFFF"/>
                </a:buClr>
                <a:buSzPts val="1200"/>
                <a:buFont typeface="Roboto"/>
                <a:buChar char="●"/>
              </a:pPr>
              <a:r>
                <a:rPr lang="es-ES" sz="1200">
                  <a:solidFill>
                    <a:srgbClr val="FFFFFF"/>
                  </a:solidFill>
                  <a:latin typeface="Roboto"/>
                  <a:ea typeface="Roboto"/>
                  <a:cs typeface="Roboto"/>
                  <a:sym typeface="Roboto"/>
                </a:rPr>
                <a:t>Mejora el plan de estudios</a:t>
              </a:r>
              <a:endParaRPr sz="1200">
                <a:solidFill>
                  <a:srgbClr val="FFFFFF"/>
                </a:solidFill>
                <a:latin typeface="Roboto"/>
                <a:ea typeface="Roboto"/>
                <a:cs typeface="Roboto"/>
                <a:sym typeface="Roboto"/>
              </a:endParaRPr>
            </a:p>
            <a:p>
              <a:pPr marL="457200" lvl="0" indent="-304800" algn="l" rtl="0">
                <a:lnSpc>
                  <a:spcPct val="115000"/>
                </a:lnSpc>
                <a:spcBef>
                  <a:spcPts val="0"/>
                </a:spcBef>
                <a:spcAft>
                  <a:spcPts val="0"/>
                </a:spcAft>
                <a:buClr>
                  <a:srgbClr val="FFFFFF"/>
                </a:buClr>
                <a:buSzPts val="1200"/>
                <a:buFont typeface="Roboto"/>
                <a:buChar char="●"/>
              </a:pPr>
              <a:r>
                <a:rPr lang="es-ES" sz="1200">
                  <a:solidFill>
                    <a:srgbClr val="FFFFFF"/>
                  </a:solidFill>
                  <a:latin typeface="Roboto"/>
                  <a:ea typeface="Roboto"/>
                  <a:cs typeface="Roboto"/>
                  <a:sym typeface="Roboto"/>
                </a:rPr>
                <a:t>Exigencia</a:t>
              </a:r>
              <a:endParaRPr sz="1200">
                <a:solidFill>
                  <a:srgbClr val="FFFFFF"/>
                </a:solidFill>
                <a:latin typeface="Roboto"/>
                <a:ea typeface="Roboto"/>
                <a:cs typeface="Roboto"/>
                <a:sym typeface="Roboto"/>
              </a:endParaRPr>
            </a:p>
            <a:p>
              <a:pPr marL="457200" lvl="0" indent="0" algn="l" rtl="0">
                <a:lnSpc>
                  <a:spcPct val="115000"/>
                </a:lnSpc>
                <a:spcBef>
                  <a:spcPts val="0"/>
                </a:spcBef>
                <a:spcAft>
                  <a:spcPts val="0"/>
                </a:spcAft>
                <a:buNone/>
              </a:pPr>
              <a:endParaRPr sz="1200">
                <a:solidFill>
                  <a:srgbClr val="FFFFFF"/>
                </a:solidFill>
                <a:latin typeface="Roboto"/>
                <a:ea typeface="Roboto"/>
                <a:cs typeface="Roboto"/>
                <a:sym typeface="Roboto"/>
              </a:endParaRPr>
            </a:p>
          </p:txBody>
        </p:sp>
        <p:sp>
          <p:nvSpPr>
            <p:cNvPr id="201" name="Google Shape;201;p35"/>
            <p:cNvSpPr/>
            <p:nvPr/>
          </p:nvSpPr>
          <p:spPr>
            <a:xfrm>
              <a:off x="943723" y="3098500"/>
              <a:ext cx="2379900" cy="674400"/>
            </a:xfrm>
            <a:prstGeom prst="rect">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5"/>
            <p:cNvSpPr/>
            <p:nvPr/>
          </p:nvSpPr>
          <p:spPr>
            <a:xfrm>
              <a:off x="1632122" y="3098513"/>
              <a:ext cx="674400" cy="674400"/>
            </a:xfrm>
            <a:prstGeom prst="rtTriangle">
              <a:avLst/>
            </a:prstGeom>
            <a:solidFill>
              <a:srgbClr val="0E65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5"/>
            <p:cNvSpPr/>
            <p:nvPr/>
          </p:nvSpPr>
          <p:spPr>
            <a:xfrm>
              <a:off x="943723" y="3098513"/>
              <a:ext cx="687600" cy="674400"/>
            </a:xfrm>
            <a:prstGeom prst="rtTriangle">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5"/>
            <p:cNvSpPr/>
            <p:nvPr/>
          </p:nvSpPr>
          <p:spPr>
            <a:xfrm>
              <a:off x="1210848" y="3098557"/>
              <a:ext cx="425700" cy="409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s-ES" sz="1600">
                  <a:solidFill>
                    <a:srgbClr val="FFFFFF"/>
                  </a:solidFill>
                  <a:latin typeface="Roboto"/>
                  <a:ea typeface="Roboto"/>
                  <a:cs typeface="Roboto"/>
                  <a:sym typeface="Roboto"/>
                </a:rPr>
                <a:t>1</a:t>
              </a:r>
              <a:endParaRPr sz="1600">
                <a:solidFill>
                  <a:srgbClr val="FFFFFF"/>
                </a:solidFill>
                <a:latin typeface="Roboto"/>
                <a:ea typeface="Roboto"/>
                <a:cs typeface="Roboto"/>
                <a:sym typeface="Roboto"/>
              </a:endParaRPr>
            </a:p>
          </p:txBody>
        </p:sp>
        <p:sp>
          <p:nvSpPr>
            <p:cNvPr id="205" name="Google Shape;205;p35"/>
            <p:cNvSpPr/>
            <p:nvPr/>
          </p:nvSpPr>
          <p:spPr>
            <a:xfrm>
              <a:off x="1704725" y="3098550"/>
              <a:ext cx="1488600" cy="67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200">
                  <a:solidFill>
                    <a:srgbClr val="FFFFFF"/>
                  </a:solidFill>
                  <a:latin typeface="Roboto"/>
                  <a:ea typeface="Roboto"/>
                  <a:cs typeface="Roboto"/>
                  <a:sym typeface="Roboto"/>
                </a:rPr>
                <a:t>Mandatos/ Programas</a:t>
              </a:r>
              <a:endParaRPr sz="1200">
                <a:solidFill>
                  <a:srgbClr val="FFFFFF"/>
                </a:solidFill>
                <a:latin typeface="Roboto"/>
                <a:ea typeface="Roboto"/>
                <a:cs typeface="Roboto"/>
                <a:sym typeface="Roboto"/>
              </a:endParaRPr>
            </a:p>
          </p:txBody>
        </p:sp>
      </p:grpSp>
      <p:grpSp>
        <p:nvGrpSpPr>
          <p:cNvPr id="206" name="Google Shape;206;p35"/>
          <p:cNvGrpSpPr/>
          <p:nvPr/>
        </p:nvGrpSpPr>
        <p:grpSpPr>
          <a:xfrm>
            <a:off x="943198" y="2529623"/>
            <a:ext cx="7257593" cy="899244"/>
            <a:chOff x="943723" y="3783775"/>
            <a:chExt cx="7257593" cy="674450"/>
          </a:xfrm>
        </p:grpSpPr>
        <p:sp>
          <p:nvSpPr>
            <p:cNvPr id="207" name="Google Shape;207;p35"/>
            <p:cNvSpPr/>
            <p:nvPr/>
          </p:nvSpPr>
          <p:spPr>
            <a:xfrm>
              <a:off x="3323616" y="3783788"/>
              <a:ext cx="4877700" cy="674400"/>
            </a:xfrm>
            <a:prstGeom prst="rect">
              <a:avLst/>
            </a:prstGeom>
            <a:solidFill>
              <a:srgbClr val="0C58D3"/>
            </a:solidFill>
            <a:ln w="9525" cap="flat" cmpd="sng">
              <a:noFill/>
              <a:prstDash val="solid"/>
              <a:round/>
              <a:headEnd type="none" w="sm" len="sm"/>
              <a:tailEnd type="none" w="sm" len="sm"/>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FFFFFF"/>
                </a:buClr>
                <a:buSzPts val="1200"/>
                <a:buFont typeface="Roboto"/>
                <a:buChar char="●"/>
              </a:pPr>
              <a:r>
                <a:rPr lang="es-ES" sz="1200">
                  <a:solidFill>
                    <a:srgbClr val="FFFFFF"/>
                  </a:solidFill>
                  <a:latin typeface="Roboto"/>
                  <a:ea typeface="Roboto"/>
                  <a:cs typeface="Roboto"/>
                  <a:sym typeface="Roboto"/>
                </a:rPr>
                <a:t>Mejora de la clasificación institucional</a:t>
              </a:r>
              <a:endParaRPr sz="1200">
                <a:solidFill>
                  <a:srgbClr val="FFFFFF"/>
                </a:solidFill>
                <a:latin typeface="Roboto"/>
                <a:ea typeface="Roboto"/>
                <a:cs typeface="Roboto"/>
                <a:sym typeface="Roboto"/>
              </a:endParaRPr>
            </a:p>
            <a:p>
              <a:pPr marL="457200" lvl="0" indent="-304800" algn="l" rtl="0">
                <a:lnSpc>
                  <a:spcPct val="115000"/>
                </a:lnSpc>
                <a:spcBef>
                  <a:spcPts val="0"/>
                </a:spcBef>
                <a:spcAft>
                  <a:spcPts val="0"/>
                </a:spcAft>
                <a:buClr>
                  <a:srgbClr val="FFFFFF"/>
                </a:buClr>
                <a:buSzPts val="1200"/>
                <a:buFont typeface="Roboto"/>
                <a:buChar char="●"/>
              </a:pPr>
              <a:r>
                <a:rPr lang="es-ES" sz="1200">
                  <a:solidFill>
                    <a:srgbClr val="FFFFFF"/>
                  </a:solidFill>
                  <a:latin typeface="Roboto"/>
                  <a:ea typeface="Roboto"/>
                  <a:cs typeface="Roboto"/>
                  <a:sym typeface="Roboto"/>
                </a:rPr>
                <a:t>Atraer financiamiento</a:t>
              </a:r>
              <a:endParaRPr sz="1200">
                <a:solidFill>
                  <a:srgbClr val="FFFFFF"/>
                </a:solidFill>
                <a:latin typeface="Roboto"/>
                <a:ea typeface="Roboto"/>
                <a:cs typeface="Roboto"/>
                <a:sym typeface="Roboto"/>
              </a:endParaRPr>
            </a:p>
          </p:txBody>
        </p:sp>
        <p:sp>
          <p:nvSpPr>
            <p:cNvPr id="208" name="Google Shape;208;p35"/>
            <p:cNvSpPr/>
            <p:nvPr/>
          </p:nvSpPr>
          <p:spPr>
            <a:xfrm>
              <a:off x="943723" y="3783775"/>
              <a:ext cx="2379900" cy="674400"/>
            </a:xfrm>
            <a:prstGeom prst="rect">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5"/>
            <p:cNvSpPr/>
            <p:nvPr/>
          </p:nvSpPr>
          <p:spPr>
            <a:xfrm>
              <a:off x="1632122" y="3783788"/>
              <a:ext cx="674400" cy="674400"/>
            </a:xfrm>
            <a:prstGeom prst="rtTriangle">
              <a:avLst/>
            </a:prstGeom>
            <a:solidFill>
              <a:srgbClr val="0E65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5"/>
            <p:cNvSpPr/>
            <p:nvPr/>
          </p:nvSpPr>
          <p:spPr>
            <a:xfrm>
              <a:off x="943723" y="3783788"/>
              <a:ext cx="687600" cy="674400"/>
            </a:xfrm>
            <a:prstGeom prst="rtTriangle">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5"/>
            <p:cNvSpPr/>
            <p:nvPr/>
          </p:nvSpPr>
          <p:spPr>
            <a:xfrm>
              <a:off x="1210848" y="3783832"/>
              <a:ext cx="425700" cy="409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s-ES" sz="1600">
                  <a:solidFill>
                    <a:srgbClr val="FFFFFF"/>
                  </a:solidFill>
                  <a:latin typeface="Roboto"/>
                  <a:ea typeface="Roboto"/>
                  <a:cs typeface="Roboto"/>
                  <a:sym typeface="Roboto"/>
                </a:rPr>
                <a:t>2</a:t>
              </a:r>
              <a:endParaRPr sz="1600">
                <a:solidFill>
                  <a:srgbClr val="FFFFFF"/>
                </a:solidFill>
                <a:latin typeface="Roboto"/>
                <a:ea typeface="Roboto"/>
                <a:cs typeface="Roboto"/>
                <a:sym typeface="Roboto"/>
              </a:endParaRPr>
            </a:p>
          </p:txBody>
        </p:sp>
        <p:sp>
          <p:nvSpPr>
            <p:cNvPr id="212" name="Google Shape;212;p35"/>
            <p:cNvSpPr/>
            <p:nvPr/>
          </p:nvSpPr>
          <p:spPr>
            <a:xfrm>
              <a:off x="1704725" y="3783825"/>
              <a:ext cx="1488600" cy="67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200">
                  <a:solidFill>
                    <a:srgbClr val="FFFFFF"/>
                  </a:solidFill>
                  <a:latin typeface="Roboto"/>
                  <a:ea typeface="Roboto"/>
                  <a:cs typeface="Roboto"/>
                  <a:sym typeface="Roboto"/>
                </a:rPr>
                <a:t>Visibilidad</a:t>
              </a:r>
              <a:endParaRPr sz="1200">
                <a:solidFill>
                  <a:srgbClr val="FFFFFF"/>
                </a:solidFill>
                <a:latin typeface="Roboto"/>
                <a:ea typeface="Roboto"/>
                <a:cs typeface="Roboto"/>
                <a:sym typeface="Roboto"/>
              </a:endParaRPr>
            </a:p>
          </p:txBody>
        </p:sp>
      </p:grpSp>
      <p:grpSp>
        <p:nvGrpSpPr>
          <p:cNvPr id="213" name="Google Shape;213;p35"/>
          <p:cNvGrpSpPr/>
          <p:nvPr/>
        </p:nvGrpSpPr>
        <p:grpSpPr>
          <a:xfrm>
            <a:off x="943723" y="4492184"/>
            <a:ext cx="7257593" cy="899244"/>
            <a:chOff x="943723" y="4469050"/>
            <a:chExt cx="7257593" cy="674450"/>
          </a:xfrm>
        </p:grpSpPr>
        <p:sp>
          <p:nvSpPr>
            <p:cNvPr id="214" name="Google Shape;214;p35"/>
            <p:cNvSpPr/>
            <p:nvPr/>
          </p:nvSpPr>
          <p:spPr>
            <a:xfrm>
              <a:off x="3323616" y="4469050"/>
              <a:ext cx="4877700" cy="674400"/>
            </a:xfrm>
            <a:prstGeom prst="rect">
              <a:avLst/>
            </a:prstGeom>
            <a:solidFill>
              <a:srgbClr val="0C58D3"/>
            </a:solid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FFFFFF"/>
                </a:buClr>
                <a:buSzPts val="1200"/>
                <a:buFont typeface="Roboto"/>
                <a:buChar char="●"/>
              </a:pPr>
              <a:r>
                <a:rPr lang="es-ES" sz="1200">
                  <a:solidFill>
                    <a:srgbClr val="FFFFFF"/>
                  </a:solidFill>
                  <a:latin typeface="Roboto"/>
                  <a:ea typeface="Roboto"/>
                  <a:cs typeface="Roboto"/>
                  <a:sym typeface="Roboto"/>
                </a:rPr>
                <a:t>Adelanto profesional</a:t>
              </a:r>
              <a:endParaRPr sz="1200">
                <a:solidFill>
                  <a:srgbClr val="FFFFFF"/>
                </a:solidFill>
                <a:latin typeface="Roboto"/>
                <a:ea typeface="Roboto"/>
                <a:cs typeface="Roboto"/>
                <a:sym typeface="Roboto"/>
              </a:endParaRPr>
            </a:p>
            <a:p>
              <a:pPr marL="457200" lvl="0" indent="-279400" algn="l" rtl="0">
                <a:lnSpc>
                  <a:spcPct val="115000"/>
                </a:lnSpc>
                <a:spcBef>
                  <a:spcPts val="0"/>
                </a:spcBef>
                <a:spcAft>
                  <a:spcPts val="0"/>
                </a:spcAft>
                <a:buClr>
                  <a:srgbClr val="FFFFFF"/>
                </a:buClr>
                <a:buSzPts val="800"/>
                <a:buFont typeface="Roboto"/>
                <a:buChar char="●"/>
              </a:pPr>
              <a:r>
                <a:rPr lang="es-ES" sz="1200">
                  <a:solidFill>
                    <a:srgbClr val="FFFFFF"/>
                  </a:solidFill>
                  <a:latin typeface="Roboto"/>
                  <a:ea typeface="Roboto"/>
                  <a:cs typeface="Roboto"/>
                  <a:sym typeface="Roboto"/>
                </a:rPr>
                <a:t>Más alternativas/opciones de empleo</a:t>
              </a:r>
              <a:endParaRPr sz="800">
                <a:solidFill>
                  <a:srgbClr val="FFFFFF"/>
                </a:solidFill>
                <a:latin typeface="Roboto"/>
                <a:ea typeface="Roboto"/>
                <a:cs typeface="Roboto"/>
                <a:sym typeface="Roboto"/>
              </a:endParaRPr>
            </a:p>
            <a:p>
              <a:pPr marL="457200" lvl="0" indent="0" algn="l" rtl="0">
                <a:lnSpc>
                  <a:spcPct val="115000"/>
                </a:lnSpc>
                <a:spcBef>
                  <a:spcPts val="0"/>
                </a:spcBef>
                <a:spcAft>
                  <a:spcPts val="0"/>
                </a:spcAft>
                <a:buNone/>
              </a:pPr>
              <a:endParaRPr sz="800">
                <a:solidFill>
                  <a:srgbClr val="FFFFFF"/>
                </a:solidFill>
                <a:latin typeface="Roboto"/>
                <a:ea typeface="Roboto"/>
                <a:cs typeface="Roboto"/>
                <a:sym typeface="Roboto"/>
              </a:endParaRPr>
            </a:p>
          </p:txBody>
        </p:sp>
        <p:sp>
          <p:nvSpPr>
            <p:cNvPr id="215" name="Google Shape;215;p35"/>
            <p:cNvSpPr/>
            <p:nvPr/>
          </p:nvSpPr>
          <p:spPr>
            <a:xfrm>
              <a:off x="943723" y="4469050"/>
              <a:ext cx="2379900" cy="674400"/>
            </a:xfrm>
            <a:prstGeom prst="rect">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5"/>
            <p:cNvSpPr/>
            <p:nvPr/>
          </p:nvSpPr>
          <p:spPr>
            <a:xfrm>
              <a:off x="1632122" y="4469063"/>
              <a:ext cx="674400" cy="674400"/>
            </a:xfrm>
            <a:prstGeom prst="rtTriangle">
              <a:avLst/>
            </a:prstGeom>
            <a:solidFill>
              <a:srgbClr val="0E65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5"/>
            <p:cNvSpPr/>
            <p:nvPr/>
          </p:nvSpPr>
          <p:spPr>
            <a:xfrm>
              <a:off x="943723" y="4469063"/>
              <a:ext cx="687600" cy="674400"/>
            </a:xfrm>
            <a:prstGeom prst="rtTriangle">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5"/>
            <p:cNvSpPr/>
            <p:nvPr/>
          </p:nvSpPr>
          <p:spPr>
            <a:xfrm>
              <a:off x="1210848" y="4469107"/>
              <a:ext cx="425700" cy="409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s-ES" sz="1600">
                  <a:solidFill>
                    <a:srgbClr val="FFFFFF"/>
                  </a:solidFill>
                  <a:latin typeface="Roboto"/>
                  <a:ea typeface="Roboto"/>
                  <a:cs typeface="Roboto"/>
                  <a:sym typeface="Roboto"/>
                </a:rPr>
                <a:t>4</a:t>
              </a:r>
              <a:endParaRPr sz="1600">
                <a:solidFill>
                  <a:srgbClr val="FFFFFF"/>
                </a:solidFill>
                <a:latin typeface="Roboto"/>
                <a:ea typeface="Roboto"/>
                <a:cs typeface="Roboto"/>
                <a:sym typeface="Roboto"/>
              </a:endParaRPr>
            </a:p>
          </p:txBody>
        </p:sp>
        <p:sp>
          <p:nvSpPr>
            <p:cNvPr id="219" name="Google Shape;219;p35"/>
            <p:cNvSpPr/>
            <p:nvPr/>
          </p:nvSpPr>
          <p:spPr>
            <a:xfrm>
              <a:off x="1704725" y="4469100"/>
              <a:ext cx="1488600" cy="67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200">
                  <a:solidFill>
                    <a:srgbClr val="FFFFFF"/>
                  </a:solidFill>
                  <a:latin typeface="Roboto"/>
                  <a:ea typeface="Roboto"/>
                  <a:cs typeface="Roboto"/>
                  <a:sym typeface="Roboto"/>
                </a:rPr>
                <a:t>Desarrollo profesional</a:t>
              </a:r>
              <a:endParaRPr sz="1200">
                <a:solidFill>
                  <a:srgbClr val="FFFFFF"/>
                </a:solidFill>
                <a:latin typeface="Roboto"/>
                <a:ea typeface="Roboto"/>
                <a:cs typeface="Roboto"/>
                <a:sym typeface="Roboto"/>
              </a:endParaRPr>
            </a:p>
          </p:txBody>
        </p:sp>
      </p:grpSp>
      <p:grpSp>
        <p:nvGrpSpPr>
          <p:cNvPr id="220" name="Google Shape;220;p35"/>
          <p:cNvGrpSpPr/>
          <p:nvPr/>
        </p:nvGrpSpPr>
        <p:grpSpPr>
          <a:xfrm>
            <a:off x="943198" y="3510884"/>
            <a:ext cx="7257593" cy="899244"/>
            <a:chOff x="943723" y="4469050"/>
            <a:chExt cx="7257593" cy="674450"/>
          </a:xfrm>
        </p:grpSpPr>
        <p:sp>
          <p:nvSpPr>
            <p:cNvPr id="221" name="Google Shape;221;p35"/>
            <p:cNvSpPr/>
            <p:nvPr/>
          </p:nvSpPr>
          <p:spPr>
            <a:xfrm>
              <a:off x="3323616" y="4469050"/>
              <a:ext cx="4877700" cy="674400"/>
            </a:xfrm>
            <a:prstGeom prst="rect">
              <a:avLst/>
            </a:prstGeom>
            <a:solidFill>
              <a:srgbClr val="0C58D3"/>
            </a:solid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FFFFFF"/>
                </a:buClr>
                <a:buSzPts val="1200"/>
                <a:buFont typeface="Roboto"/>
                <a:buChar char="●"/>
              </a:pPr>
              <a:r>
                <a:rPr lang="es-ES" sz="1200">
                  <a:solidFill>
                    <a:srgbClr val="FFFFFF"/>
                  </a:solidFill>
                  <a:latin typeface="Roboto"/>
                  <a:ea typeface="Roboto"/>
                  <a:cs typeface="Roboto"/>
                  <a:sym typeface="Roboto"/>
                </a:rPr>
                <a:t>Siempre buscando eficiencia y  la manera de mejorar procedimientos </a:t>
              </a:r>
              <a:endParaRPr sz="1200">
                <a:solidFill>
                  <a:srgbClr val="FFFFFF"/>
                </a:solidFill>
                <a:latin typeface="Roboto"/>
                <a:ea typeface="Roboto"/>
                <a:cs typeface="Roboto"/>
                <a:sym typeface="Roboto"/>
              </a:endParaRPr>
            </a:p>
            <a:p>
              <a:pPr marL="457200" lvl="0" indent="-304800" algn="l" rtl="0">
                <a:lnSpc>
                  <a:spcPct val="115000"/>
                </a:lnSpc>
                <a:spcBef>
                  <a:spcPts val="0"/>
                </a:spcBef>
                <a:spcAft>
                  <a:spcPts val="0"/>
                </a:spcAft>
                <a:buClr>
                  <a:srgbClr val="FFFFFF"/>
                </a:buClr>
                <a:buSzPts val="1200"/>
                <a:buFont typeface="Roboto"/>
                <a:buChar char="●"/>
              </a:pPr>
              <a:r>
                <a:rPr lang="es-ES" sz="1200">
                  <a:solidFill>
                    <a:srgbClr val="FFFFFF"/>
                  </a:solidFill>
                  <a:latin typeface="Roboto"/>
                  <a:ea typeface="Roboto"/>
                  <a:cs typeface="Roboto"/>
                  <a:sym typeface="Roboto"/>
                </a:rPr>
                <a:t>Buscando reducir gastos</a:t>
              </a:r>
              <a:endParaRPr sz="1200">
                <a:solidFill>
                  <a:srgbClr val="FFFFFF"/>
                </a:solidFill>
                <a:latin typeface="Roboto"/>
                <a:ea typeface="Roboto"/>
                <a:cs typeface="Roboto"/>
                <a:sym typeface="Roboto"/>
              </a:endParaRPr>
            </a:p>
            <a:p>
              <a:pPr marL="457200" lvl="0" indent="0" algn="l" rtl="0">
                <a:lnSpc>
                  <a:spcPct val="115000"/>
                </a:lnSpc>
                <a:spcBef>
                  <a:spcPts val="0"/>
                </a:spcBef>
                <a:spcAft>
                  <a:spcPts val="0"/>
                </a:spcAft>
                <a:buNone/>
              </a:pPr>
              <a:endParaRPr sz="800">
                <a:solidFill>
                  <a:srgbClr val="FFFFFF"/>
                </a:solidFill>
                <a:latin typeface="Roboto"/>
                <a:ea typeface="Roboto"/>
                <a:cs typeface="Roboto"/>
                <a:sym typeface="Roboto"/>
              </a:endParaRPr>
            </a:p>
          </p:txBody>
        </p:sp>
        <p:sp>
          <p:nvSpPr>
            <p:cNvPr id="222" name="Google Shape;222;p35"/>
            <p:cNvSpPr/>
            <p:nvPr/>
          </p:nvSpPr>
          <p:spPr>
            <a:xfrm>
              <a:off x="943723" y="4469050"/>
              <a:ext cx="2379900" cy="674400"/>
            </a:xfrm>
            <a:prstGeom prst="rect">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5"/>
            <p:cNvSpPr/>
            <p:nvPr/>
          </p:nvSpPr>
          <p:spPr>
            <a:xfrm>
              <a:off x="1632122" y="4469063"/>
              <a:ext cx="674400" cy="674400"/>
            </a:xfrm>
            <a:prstGeom prst="rtTriangle">
              <a:avLst/>
            </a:prstGeom>
            <a:solidFill>
              <a:srgbClr val="0E65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5"/>
            <p:cNvSpPr/>
            <p:nvPr/>
          </p:nvSpPr>
          <p:spPr>
            <a:xfrm>
              <a:off x="943723" y="4469063"/>
              <a:ext cx="687600" cy="674400"/>
            </a:xfrm>
            <a:prstGeom prst="rtTriangle">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5"/>
            <p:cNvSpPr/>
            <p:nvPr/>
          </p:nvSpPr>
          <p:spPr>
            <a:xfrm>
              <a:off x="1210848" y="4469107"/>
              <a:ext cx="425700" cy="409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s-ES" sz="1600">
                  <a:solidFill>
                    <a:srgbClr val="FFFFFF"/>
                  </a:solidFill>
                  <a:latin typeface="Roboto"/>
                  <a:ea typeface="Roboto"/>
                  <a:cs typeface="Roboto"/>
                  <a:sym typeface="Roboto"/>
                </a:rPr>
                <a:t>3</a:t>
              </a:r>
              <a:endParaRPr sz="1600">
                <a:solidFill>
                  <a:srgbClr val="FFFFFF"/>
                </a:solidFill>
                <a:latin typeface="Roboto"/>
                <a:ea typeface="Roboto"/>
                <a:cs typeface="Roboto"/>
                <a:sym typeface="Roboto"/>
              </a:endParaRPr>
            </a:p>
          </p:txBody>
        </p:sp>
        <p:sp>
          <p:nvSpPr>
            <p:cNvPr id="226" name="Google Shape;226;p35"/>
            <p:cNvSpPr/>
            <p:nvPr/>
          </p:nvSpPr>
          <p:spPr>
            <a:xfrm>
              <a:off x="1704725" y="4469100"/>
              <a:ext cx="1488600" cy="67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200">
                  <a:solidFill>
                    <a:srgbClr val="FFFFFF"/>
                  </a:solidFill>
                  <a:latin typeface="Roboto"/>
                  <a:ea typeface="Roboto"/>
                  <a:cs typeface="Roboto"/>
                  <a:sym typeface="Roboto"/>
                </a:rPr>
                <a:t>Cultura de mejora y descubrimiento</a:t>
              </a:r>
              <a:endParaRPr sz="1200">
                <a:solidFill>
                  <a:srgbClr val="FFFFFF"/>
                </a:solidFill>
                <a:latin typeface="Roboto"/>
                <a:ea typeface="Roboto"/>
                <a:cs typeface="Roboto"/>
                <a:sym typeface="Roboto"/>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6"/>
          <p:cNvSpPr txBox="1">
            <a:spLocks noGrp="1"/>
          </p:cNvSpPr>
          <p:nvPr>
            <p:ph type="body" idx="2"/>
          </p:nvPr>
        </p:nvSpPr>
        <p:spPr>
          <a:xfrm>
            <a:off x="457200" y="562133"/>
            <a:ext cx="8544300" cy="1119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640"/>
              </a:spcBef>
              <a:spcAft>
                <a:spcPts val="0"/>
              </a:spcAft>
              <a:buNone/>
            </a:pPr>
            <a:r>
              <a:rPr lang="es-ES" sz="2400" b="1"/>
              <a:t>Muchas de las investigaciones no están listas para ser publicadas</a:t>
            </a:r>
            <a:endParaRPr sz="2400" b="1"/>
          </a:p>
        </p:txBody>
      </p:sp>
      <p:sp>
        <p:nvSpPr>
          <p:cNvPr id="233" name="Google Shape;233;p36"/>
          <p:cNvSpPr/>
          <p:nvPr/>
        </p:nvSpPr>
        <p:spPr>
          <a:xfrm>
            <a:off x="5948750" y="2234233"/>
            <a:ext cx="2537100" cy="2750100"/>
          </a:xfrm>
          <a:prstGeom prst="hexagon">
            <a:avLst>
              <a:gd name="adj" fmla="val 25000"/>
              <a:gd name="vf" fmla="val 115470"/>
            </a:avLst>
          </a:pr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2400" b="1">
                <a:solidFill>
                  <a:srgbClr val="2A6EBB"/>
                </a:solidFill>
              </a:rPr>
              <a:t>Carencia en el currículo</a:t>
            </a:r>
            <a:endParaRPr sz="2400" b="1">
              <a:solidFill>
                <a:srgbClr val="2A6EBB"/>
              </a:solidFill>
            </a:endParaRPr>
          </a:p>
        </p:txBody>
      </p:sp>
      <p:sp>
        <p:nvSpPr>
          <p:cNvPr id="234" name="Google Shape;234;p36"/>
          <p:cNvSpPr txBox="1"/>
          <p:nvPr/>
        </p:nvSpPr>
        <p:spPr>
          <a:xfrm>
            <a:off x="457200" y="1729933"/>
            <a:ext cx="5280900" cy="3999900"/>
          </a:xfrm>
          <a:prstGeom prst="rect">
            <a:avLst/>
          </a:prstGeom>
          <a:noFill/>
          <a:ln>
            <a:noFill/>
          </a:ln>
        </p:spPr>
        <p:txBody>
          <a:bodyPr spcFirstLastPara="1" wrap="square" lIns="91425" tIns="91425" rIns="91425" bIns="91425" anchor="t" anchorCtr="0">
            <a:noAutofit/>
          </a:bodyPr>
          <a:lstStyle/>
          <a:p>
            <a:pPr marL="0" lvl="0" indent="0" algn="l" rtl="0">
              <a:spcBef>
                <a:spcPts val="640"/>
              </a:spcBef>
              <a:spcAft>
                <a:spcPts val="0"/>
              </a:spcAft>
              <a:buNone/>
            </a:pPr>
            <a:r>
              <a:rPr lang="es-ES" sz="1600"/>
              <a:t>Los problemas incluyen: </a:t>
            </a:r>
            <a:endParaRPr/>
          </a:p>
          <a:p>
            <a:pPr marL="285750" lvl="0" indent="-285750" algn="l" rtl="0">
              <a:spcBef>
                <a:spcPts val="640"/>
              </a:spcBef>
              <a:spcAft>
                <a:spcPts val="0"/>
              </a:spcAft>
              <a:buSzPts val="1600"/>
              <a:buChar char="•"/>
            </a:pPr>
            <a:r>
              <a:rPr lang="es-ES" sz="1600"/>
              <a:t>Diseño incorrecto de formato</a:t>
            </a:r>
            <a:endParaRPr/>
          </a:p>
          <a:p>
            <a:pPr marL="285750" lvl="0" indent="-285750" algn="l" rtl="0">
              <a:spcBef>
                <a:spcPts val="640"/>
              </a:spcBef>
              <a:spcAft>
                <a:spcPts val="0"/>
              </a:spcAft>
              <a:buSzPts val="1600"/>
              <a:buChar char="•"/>
            </a:pPr>
            <a:r>
              <a:rPr lang="es-ES" sz="1600"/>
              <a:t>Metodología incorrecta para las preguntas de investigación</a:t>
            </a:r>
            <a:endParaRPr/>
          </a:p>
          <a:p>
            <a:pPr marL="285750" lvl="0" indent="-285750" algn="l" rtl="0">
              <a:spcBef>
                <a:spcPts val="640"/>
              </a:spcBef>
              <a:spcAft>
                <a:spcPts val="0"/>
              </a:spcAft>
              <a:buSzPts val="1600"/>
              <a:buChar char="•"/>
            </a:pPr>
            <a:r>
              <a:rPr lang="es-ES" sz="1600"/>
              <a:t>Excesiva interpretación de resultados</a:t>
            </a:r>
            <a:endParaRPr/>
          </a:p>
          <a:p>
            <a:pPr marL="285750" lvl="0" indent="-285750" algn="l" rtl="0">
              <a:spcBef>
                <a:spcPts val="640"/>
              </a:spcBef>
              <a:spcAft>
                <a:spcPts val="0"/>
              </a:spcAft>
              <a:buSzPts val="1600"/>
              <a:buChar char="•"/>
            </a:pPr>
            <a:r>
              <a:rPr lang="es-ES" sz="1600"/>
              <a:t>Falta de conocimiento del proceso </a:t>
            </a:r>
            <a:endParaRPr/>
          </a:p>
          <a:p>
            <a:pPr marL="285750" lvl="0" indent="-285750" algn="l" rtl="0">
              <a:spcBef>
                <a:spcPts val="640"/>
              </a:spcBef>
              <a:spcAft>
                <a:spcPts val="0"/>
              </a:spcAft>
              <a:buSzPts val="1600"/>
              <a:buChar char="•"/>
            </a:pPr>
            <a:r>
              <a:rPr lang="es-ES" sz="1600"/>
              <a:t>Falta de recurso</a:t>
            </a:r>
            <a:endParaRPr sz="1600"/>
          </a:p>
          <a:p>
            <a:pPr marL="285750" lvl="0" indent="-285750" algn="l" rtl="0">
              <a:spcBef>
                <a:spcPts val="640"/>
              </a:spcBef>
              <a:spcAft>
                <a:spcPts val="0"/>
              </a:spcAft>
              <a:buSzPts val="1600"/>
              <a:buChar char="•"/>
            </a:pPr>
            <a:r>
              <a:rPr lang="es-ES" sz="1600"/>
              <a:t>Falta de comprensión de la ética de la investigación</a:t>
            </a: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2"/>
          <p:cNvSpPr txBox="1">
            <a:spLocks noGrp="1"/>
          </p:cNvSpPr>
          <p:nvPr>
            <p:ph type="body" idx="1"/>
          </p:nvPr>
        </p:nvSpPr>
        <p:spPr>
          <a:xfrm>
            <a:off x="427600" y="1596867"/>
            <a:ext cx="7930500" cy="3984000"/>
          </a:xfrm>
          <a:prstGeom prst="rect">
            <a:avLst/>
          </a:prstGeom>
          <a:noFill/>
          <a:ln>
            <a:noFill/>
          </a:ln>
        </p:spPr>
        <p:txBody>
          <a:bodyPr spcFirstLastPara="1" wrap="square" lIns="72850" tIns="72850" rIns="72850" bIns="72850" anchor="t" anchorCtr="0">
            <a:noAutofit/>
          </a:bodyPr>
          <a:lstStyle/>
          <a:p>
            <a:pPr marL="419100" lvl="0" indent="-330200" algn="l" rtl="0">
              <a:lnSpc>
                <a:spcPct val="120000"/>
              </a:lnSpc>
              <a:spcBef>
                <a:spcPts val="0"/>
              </a:spcBef>
              <a:spcAft>
                <a:spcPts val="0"/>
              </a:spcAft>
              <a:buSzPts val="1800"/>
              <a:buChar char="●"/>
            </a:pPr>
            <a:r>
              <a:rPr lang="es-ES" sz="1800" dirty="0">
                <a:solidFill>
                  <a:schemeClr val="dk2"/>
                </a:solidFill>
              </a:rPr>
              <a:t>Reforzar las habilidades de investigación</a:t>
            </a:r>
          </a:p>
          <a:p>
            <a:pPr marL="419100" lvl="0" indent="-330200" algn="l" rtl="0">
              <a:lnSpc>
                <a:spcPct val="120000"/>
              </a:lnSpc>
              <a:spcBef>
                <a:spcPts val="0"/>
              </a:spcBef>
              <a:spcAft>
                <a:spcPts val="0"/>
              </a:spcAft>
              <a:buSzPts val="1800"/>
              <a:buChar char="●"/>
            </a:pPr>
            <a:r>
              <a:rPr lang="es-ES" sz="1800" dirty="0">
                <a:solidFill>
                  <a:schemeClr val="dk2"/>
                </a:solidFill>
              </a:rPr>
              <a:t>Equipar a los bibliotecarios para apoyar las 4 etapas de la investigación</a:t>
            </a:r>
            <a:endParaRPr sz="1800" dirty="0">
              <a:solidFill>
                <a:schemeClr val="dk2"/>
              </a:solidFill>
            </a:endParaRPr>
          </a:p>
          <a:p>
            <a:pPr marL="419100" lvl="0" indent="-330200" algn="l" rtl="0">
              <a:lnSpc>
                <a:spcPct val="120000"/>
              </a:lnSpc>
              <a:spcBef>
                <a:spcPts val="0"/>
              </a:spcBef>
              <a:spcAft>
                <a:spcPts val="0"/>
              </a:spcAft>
              <a:buSzPts val="1800"/>
              <a:buChar char="●"/>
            </a:pPr>
            <a:r>
              <a:rPr lang="es-ES" sz="1800" dirty="0">
                <a:solidFill>
                  <a:schemeClr val="dk2"/>
                </a:solidFill>
              </a:rPr>
              <a:t>Comenzar a incorporar las habilidades y tareas de investigación en la escuela de medicina</a:t>
            </a:r>
            <a:endParaRPr sz="1800" dirty="0">
              <a:solidFill>
                <a:schemeClr val="dk2"/>
              </a:solidFill>
            </a:endParaRPr>
          </a:p>
          <a:p>
            <a:pPr marL="419100" lvl="0" indent="-330200" algn="l" rtl="0">
              <a:lnSpc>
                <a:spcPct val="120000"/>
              </a:lnSpc>
              <a:spcBef>
                <a:spcPts val="0"/>
              </a:spcBef>
              <a:spcAft>
                <a:spcPts val="0"/>
              </a:spcAft>
              <a:buSzPts val="1800"/>
              <a:buChar char="●"/>
            </a:pPr>
            <a:r>
              <a:rPr lang="es-ES" sz="1800" dirty="0">
                <a:solidFill>
                  <a:schemeClr val="dk2"/>
                </a:solidFill>
              </a:rPr>
              <a:t>Aumentar el número de publicaciones de alta calidad</a:t>
            </a:r>
            <a:endParaRPr sz="1800" dirty="0">
              <a:solidFill>
                <a:schemeClr val="dk2"/>
              </a:solidFill>
            </a:endParaRPr>
          </a:p>
          <a:p>
            <a:pPr marL="419100" lvl="0" indent="-330200" algn="l" rtl="0">
              <a:lnSpc>
                <a:spcPct val="120000"/>
              </a:lnSpc>
              <a:spcBef>
                <a:spcPts val="0"/>
              </a:spcBef>
              <a:spcAft>
                <a:spcPts val="0"/>
              </a:spcAft>
              <a:buSzPts val="1800"/>
              <a:buChar char="●"/>
            </a:pPr>
            <a:r>
              <a:rPr lang="es-ES" sz="1800" dirty="0">
                <a:solidFill>
                  <a:schemeClr val="dk2"/>
                </a:solidFill>
              </a:rPr>
              <a:t>Aumentar el acceso a las herramientas educativas </a:t>
            </a:r>
            <a:endParaRPr sz="1800" dirty="0">
              <a:solidFill>
                <a:schemeClr val="dk2"/>
              </a:solidFill>
            </a:endParaRPr>
          </a:p>
          <a:p>
            <a:pPr marL="419100" lvl="0" indent="-330200" algn="l" rtl="0">
              <a:lnSpc>
                <a:spcPct val="120000"/>
              </a:lnSpc>
              <a:spcBef>
                <a:spcPts val="0"/>
              </a:spcBef>
              <a:spcAft>
                <a:spcPts val="0"/>
              </a:spcAft>
              <a:buSzPts val="1800"/>
              <a:buChar char="●"/>
            </a:pPr>
            <a:r>
              <a:rPr lang="es-ES" sz="1800" dirty="0">
                <a:solidFill>
                  <a:schemeClr val="dk2"/>
                </a:solidFill>
              </a:rPr>
              <a:t>Políticas públicas e institucionales</a:t>
            </a:r>
          </a:p>
          <a:p>
            <a:pPr marL="419100">
              <a:buSzPts val="1800"/>
            </a:pPr>
            <a:r>
              <a:rPr lang="es-ES" sz="1800" dirty="0">
                <a:solidFill>
                  <a:schemeClr val="dk2"/>
                </a:solidFill>
              </a:rPr>
              <a:t>Reforzar el ingles  </a:t>
            </a:r>
            <a:endParaRPr sz="1800" dirty="0">
              <a:solidFill>
                <a:schemeClr val="dk2"/>
              </a:solidFill>
            </a:endParaRPr>
          </a:p>
          <a:p>
            <a:pPr marL="419100" lvl="0" indent="-330200" algn="l" rtl="0">
              <a:lnSpc>
                <a:spcPct val="120000"/>
              </a:lnSpc>
              <a:spcBef>
                <a:spcPts val="0"/>
              </a:spcBef>
              <a:spcAft>
                <a:spcPts val="0"/>
              </a:spcAft>
              <a:buSzPts val="1800"/>
              <a:buChar char="●"/>
            </a:pPr>
            <a:r>
              <a:rPr lang="es-ES" sz="1800" dirty="0">
                <a:solidFill>
                  <a:schemeClr val="dk2"/>
                </a:solidFill>
              </a:rPr>
              <a:t>Alianzas entre los departamentos educativos y los de investigación </a:t>
            </a:r>
            <a:endParaRPr sz="1800" dirty="0">
              <a:solidFill>
                <a:schemeClr val="dk2"/>
              </a:solidFill>
            </a:endParaRPr>
          </a:p>
          <a:p>
            <a:pPr marL="0" lvl="0" indent="0" algn="l" rtl="0">
              <a:lnSpc>
                <a:spcPct val="120000"/>
              </a:lnSpc>
              <a:spcBef>
                <a:spcPts val="0"/>
              </a:spcBef>
              <a:spcAft>
                <a:spcPts val="0"/>
              </a:spcAft>
              <a:buNone/>
            </a:pPr>
            <a:endParaRPr sz="1800" dirty="0">
              <a:solidFill>
                <a:schemeClr val="dk2"/>
              </a:solidFill>
            </a:endParaRPr>
          </a:p>
          <a:p>
            <a:pPr marL="139700" lvl="0" indent="-76200" algn="l" rtl="0">
              <a:lnSpc>
                <a:spcPct val="120000"/>
              </a:lnSpc>
              <a:spcBef>
                <a:spcPts val="0"/>
              </a:spcBef>
              <a:spcAft>
                <a:spcPts val="0"/>
              </a:spcAft>
              <a:buSzPts val="2200"/>
              <a:buNone/>
            </a:pPr>
            <a:endParaRPr sz="1800" dirty="0">
              <a:solidFill>
                <a:schemeClr val="dk2"/>
              </a:solidFill>
            </a:endParaRPr>
          </a:p>
          <a:p>
            <a:pPr marL="139700" lvl="0" indent="-76200" algn="l" rtl="0">
              <a:lnSpc>
                <a:spcPct val="120000"/>
              </a:lnSpc>
              <a:spcBef>
                <a:spcPts val="0"/>
              </a:spcBef>
              <a:spcAft>
                <a:spcPts val="0"/>
              </a:spcAft>
              <a:buSzPts val="2200"/>
              <a:buNone/>
            </a:pPr>
            <a:endParaRPr sz="1800" dirty="0">
              <a:solidFill>
                <a:schemeClr val="dk2"/>
              </a:solidFill>
            </a:endParaRPr>
          </a:p>
        </p:txBody>
      </p:sp>
      <p:sp>
        <p:nvSpPr>
          <p:cNvPr id="289" name="Google Shape;289;p42"/>
          <p:cNvSpPr txBox="1">
            <a:spLocks noGrp="1"/>
          </p:cNvSpPr>
          <p:nvPr>
            <p:ph type="title"/>
          </p:nvPr>
        </p:nvSpPr>
        <p:spPr>
          <a:xfrm>
            <a:off x="427606" y="457873"/>
            <a:ext cx="8287500" cy="267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7FA8D6"/>
              </a:buClr>
              <a:buSzPts val="500"/>
              <a:buFont typeface="Arial"/>
              <a:buNone/>
            </a:pPr>
            <a:r>
              <a:rPr lang="es-ES" sz="2200"/>
              <a:t>¿Qué cambios podemos hacer ahora?</a:t>
            </a:r>
            <a:endParaRPr sz="2200" b="0" i="0" u="none" strike="noStrike" cap="none">
              <a:solidFill>
                <a:srgbClr val="7FA8D6"/>
              </a:solidFill>
              <a:latin typeface="Arial"/>
              <a:ea typeface="Arial"/>
              <a:cs typeface="Arial"/>
              <a:sym typeface="Arial"/>
            </a:endParaRPr>
          </a:p>
        </p:txBody>
      </p:sp>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43" descr="https://lh5.googleusercontent.com/fdHmfF8Ap7jbydbwJtXlGijg_Q2g7B1xpfJSJBjdM76RhRbYpjDbtWOPcMqmREpx4Vss2msZC3BM9uTd1QrnsVR9ZqbEC3H0cbmfIiQ6DMrRuTj4Bamp4UnC86L6hyTjySObiGxWmJel8H8I3w"/>
          <p:cNvPicPr preferRelativeResize="0"/>
          <p:nvPr/>
        </p:nvPicPr>
        <p:blipFill rotWithShape="1">
          <a:blip r:embed="rId3">
            <a:alphaModFix/>
          </a:blip>
          <a:srcRect/>
          <a:stretch/>
        </p:blipFill>
        <p:spPr>
          <a:xfrm>
            <a:off x="149290" y="185871"/>
            <a:ext cx="5290564" cy="4031380"/>
          </a:xfrm>
          <a:prstGeom prst="rect">
            <a:avLst/>
          </a:prstGeom>
          <a:noFill/>
          <a:ln w="12700" cap="flat" cmpd="sng">
            <a:solidFill>
              <a:schemeClr val="dk1"/>
            </a:solidFill>
            <a:prstDash val="solid"/>
            <a:round/>
            <a:headEnd type="none" w="sm" len="sm"/>
            <a:tailEnd type="none" w="sm" len="sm"/>
          </a:ln>
        </p:spPr>
      </p:pic>
      <p:sp>
        <p:nvSpPr>
          <p:cNvPr id="296" name="Google Shape;296;p43"/>
          <p:cNvSpPr txBox="1"/>
          <p:nvPr/>
        </p:nvSpPr>
        <p:spPr>
          <a:xfrm>
            <a:off x="5605040" y="185871"/>
            <a:ext cx="1744800" cy="1846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i="0" u="none" strike="noStrike" cap="none">
                <a:solidFill>
                  <a:srgbClr val="2A6EBB"/>
                </a:solidFill>
              </a:rPr>
              <a:t>“Investigaciones no están completa hasta que se publican”</a:t>
            </a:r>
            <a:endParaRPr sz="1400" b="0" i="0" u="none" strike="noStrike" cap="none">
              <a:solidFill>
                <a:srgbClr val="2A6EBB"/>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es-ES"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297" name="Google Shape;297;p43"/>
          <p:cNvSpPr txBox="1"/>
          <p:nvPr/>
        </p:nvSpPr>
        <p:spPr>
          <a:xfrm>
            <a:off x="6148875" y="2157000"/>
            <a:ext cx="2390700" cy="127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Arial"/>
                <a:ea typeface="Arial"/>
                <a:cs typeface="Arial"/>
                <a:sym typeface="Arial"/>
              </a:rPr>
              <a:t>“Una educación científica no se completa hasta que el estudiante participe en todos los aspectos de la cultura científica profesional.”</a:t>
            </a:r>
            <a:endParaRPr sz="1400" b="0" i="0" u="none" strike="noStrike" cap="none">
              <a:solidFill>
                <a:srgbClr val="000000"/>
              </a:solidFill>
              <a:latin typeface="Arial"/>
              <a:ea typeface="Arial"/>
              <a:cs typeface="Arial"/>
              <a:sym typeface="Arial"/>
            </a:endParaRPr>
          </a:p>
        </p:txBody>
      </p:sp>
      <p:sp>
        <p:nvSpPr>
          <p:cNvPr id="298" name="Google Shape;298;p43"/>
          <p:cNvSpPr txBox="1"/>
          <p:nvPr/>
        </p:nvSpPr>
        <p:spPr>
          <a:xfrm>
            <a:off x="5665950" y="4657733"/>
            <a:ext cx="3035700" cy="80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rgbClr val="2A6EBB"/>
                </a:solidFill>
              </a:rPr>
              <a:t>“El conocimiento no tiene impacto   en la sociedad si no se puede compartir.”</a:t>
            </a:r>
            <a:endParaRPr>
              <a:solidFill>
                <a:srgbClr val="2A6EBB"/>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p44"/>
          <p:cNvPicPr preferRelativeResize="0"/>
          <p:nvPr/>
        </p:nvPicPr>
        <p:blipFill rotWithShape="1">
          <a:blip r:embed="rId3">
            <a:alphaModFix/>
          </a:blip>
          <a:srcRect/>
          <a:stretch/>
        </p:blipFill>
        <p:spPr>
          <a:xfrm>
            <a:off x="1457325" y="342900"/>
            <a:ext cx="6229350" cy="46291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5"/>
          <p:cNvSpPr txBox="1">
            <a:spLocks noGrp="1"/>
          </p:cNvSpPr>
          <p:nvPr>
            <p:ph type="body" idx="2"/>
          </p:nvPr>
        </p:nvSpPr>
        <p:spPr>
          <a:xfrm>
            <a:off x="100" y="0"/>
            <a:ext cx="9144000" cy="1119600"/>
          </a:xfrm>
          <a:prstGeom prst="rect">
            <a:avLst/>
          </a:prstGeom>
          <a:noFill/>
          <a:ln>
            <a:noFill/>
          </a:ln>
        </p:spPr>
        <p:txBody>
          <a:bodyPr spcFirstLastPara="1" wrap="square" lIns="0" tIns="0" rIns="0" bIns="0" anchor="b" anchorCtr="0">
            <a:noAutofit/>
          </a:bodyPr>
          <a:lstStyle/>
          <a:p>
            <a:pPr marL="0" lvl="0" indent="0" algn="ctr" rtl="0">
              <a:lnSpc>
                <a:spcPct val="100000"/>
              </a:lnSpc>
              <a:spcBef>
                <a:spcPts val="0"/>
              </a:spcBef>
              <a:spcAft>
                <a:spcPts val="0"/>
              </a:spcAft>
              <a:buClr>
                <a:srgbClr val="000000"/>
              </a:buClr>
              <a:buSzPts val="1100"/>
              <a:buNone/>
            </a:pPr>
            <a:r>
              <a:rPr lang="es-ES" b="1"/>
              <a:t> ¿ Cómo puede ayudarlos BMJ?</a:t>
            </a:r>
            <a:endParaRPr/>
          </a:p>
        </p:txBody>
      </p:sp>
      <p:sp>
        <p:nvSpPr>
          <p:cNvPr id="310" name="Google Shape;310;p45"/>
          <p:cNvSpPr txBox="1"/>
          <p:nvPr/>
        </p:nvSpPr>
        <p:spPr>
          <a:xfrm>
            <a:off x="914400" y="2468800"/>
            <a:ext cx="6921600" cy="19203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Clr>
                <a:srgbClr val="000000"/>
              </a:buClr>
              <a:buSzPts val="2800"/>
              <a:buFont typeface="Arial"/>
              <a:buChar char="•"/>
            </a:pPr>
            <a:r>
              <a:rPr lang="es-ES" sz="2800" b="0" i="0" u="none" strike="noStrike" cap="none">
                <a:solidFill>
                  <a:srgbClr val="000000"/>
                </a:solidFill>
                <a:latin typeface="Arial"/>
                <a:ea typeface="Arial"/>
                <a:cs typeface="Arial"/>
                <a:sym typeface="Arial"/>
              </a:rPr>
              <a:t>Programa de eLearning para investigadores, Research to Publication </a:t>
            </a:r>
            <a:endParaRPr/>
          </a:p>
          <a:p>
            <a:pPr marL="342900" marR="0" lvl="0" indent="-342900" algn="l" rtl="0">
              <a:lnSpc>
                <a:spcPct val="100000"/>
              </a:lnSpc>
              <a:spcBef>
                <a:spcPts val="640"/>
              </a:spcBef>
              <a:spcAft>
                <a:spcPts val="0"/>
              </a:spcAft>
              <a:buClr>
                <a:srgbClr val="000000"/>
              </a:buClr>
              <a:buSzPts val="2800"/>
              <a:buFont typeface="Arial"/>
              <a:buChar char="•"/>
            </a:pPr>
            <a:r>
              <a:rPr lang="es-ES" sz="2800" b="0" i="0" u="none" strike="noStrike" cap="none">
                <a:solidFill>
                  <a:srgbClr val="000000"/>
                </a:solidFill>
                <a:latin typeface="Arial"/>
                <a:ea typeface="Arial"/>
                <a:cs typeface="Arial"/>
                <a:sym typeface="Arial"/>
              </a:rPr>
              <a:t>Modelos únicos para la publicación</a:t>
            </a:r>
            <a:endParaRPr/>
          </a:p>
          <a:p>
            <a:pPr marL="342900" marR="0" lvl="0" indent="-342900" algn="l" rtl="0">
              <a:lnSpc>
                <a:spcPct val="100000"/>
              </a:lnSpc>
              <a:spcBef>
                <a:spcPts val="640"/>
              </a:spcBef>
              <a:spcAft>
                <a:spcPts val="0"/>
              </a:spcAft>
              <a:buClr>
                <a:srgbClr val="000000"/>
              </a:buClr>
              <a:buSzPts val="2800"/>
              <a:buFont typeface="Arial"/>
              <a:buChar char="•"/>
            </a:pPr>
            <a:r>
              <a:rPr lang="es-ES" sz="2800"/>
              <a:t>Herramientas </a:t>
            </a:r>
            <a:r>
              <a:rPr lang="es-ES" sz="2800" b="0" i="0" u="none" strike="noStrike" cap="none">
                <a:solidFill>
                  <a:srgbClr val="000000"/>
                </a:solidFill>
                <a:latin typeface="Arial"/>
                <a:ea typeface="Arial"/>
                <a:cs typeface="Arial"/>
                <a:sym typeface="Arial"/>
              </a:rPr>
              <a:t>como el BMJ Author HUB</a:t>
            </a:r>
            <a:endParaRPr sz="2800" b="0" i="0" u="none" strike="noStrike" cap="none">
              <a:solidFill>
                <a:srgbClr val="000000"/>
              </a:solidFill>
              <a:latin typeface="Arial"/>
              <a:ea typeface="Arial"/>
              <a:cs typeface="Arial"/>
              <a:sym typeface="Arial"/>
            </a:endParaRPr>
          </a:p>
          <a:p>
            <a:pPr marL="342900" marR="0" lvl="0" indent="-50800" algn="l" rtl="0">
              <a:lnSpc>
                <a:spcPct val="100000"/>
              </a:lnSpc>
              <a:spcBef>
                <a:spcPts val="64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a:p>
            <a:pPr marL="342900" marR="0" lvl="0" indent="-50800" algn="l" rtl="0">
              <a:lnSpc>
                <a:spcPct val="100000"/>
              </a:lnSpc>
              <a:spcBef>
                <a:spcPts val="64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46" descr="IMG_0897.JPG"/>
          <p:cNvPicPr preferRelativeResize="0"/>
          <p:nvPr/>
        </p:nvPicPr>
        <p:blipFill rotWithShape="1">
          <a:blip r:embed="rId3">
            <a:alphaModFix/>
          </a:blip>
          <a:srcRect/>
          <a:stretch/>
        </p:blipFill>
        <p:spPr>
          <a:xfrm>
            <a:off x="1824188" y="422428"/>
            <a:ext cx="5147355" cy="5515513"/>
          </a:xfrm>
          <a:prstGeom prst="rect">
            <a:avLst/>
          </a:prstGeom>
          <a:noFill/>
          <a:ln>
            <a:noFill/>
          </a:ln>
        </p:spPr>
      </p:pic>
      <p:sp>
        <p:nvSpPr>
          <p:cNvPr id="316" name="Google Shape;316;p46"/>
          <p:cNvSpPr/>
          <p:nvPr/>
        </p:nvSpPr>
        <p:spPr>
          <a:xfrm>
            <a:off x="2080009" y="920061"/>
            <a:ext cx="1145400" cy="1424700"/>
          </a:xfrm>
          <a:prstGeom prst="dodecagon">
            <a:avLst/>
          </a:prstGeom>
          <a:solidFill>
            <a:schemeClr val="accent1"/>
          </a:solidFill>
          <a:ln w="25400" cap="flat" cmpd="sng">
            <a:solidFill>
              <a:srgbClr val="A553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es-ES" sz="1400" b="0" i="0" u="none" strike="noStrike" cap="none">
                <a:solidFill>
                  <a:schemeClr val="lt1"/>
                </a:solidFill>
                <a:latin typeface="Arial"/>
                <a:ea typeface="Arial"/>
                <a:cs typeface="Arial"/>
                <a:sym typeface="Arial"/>
              </a:rPr>
              <a:t>8 Cursos</a:t>
            </a:r>
            <a:endParaRPr/>
          </a:p>
        </p:txBody>
      </p:sp>
      <p:sp>
        <p:nvSpPr>
          <p:cNvPr id="317" name="Google Shape;317;p46"/>
          <p:cNvSpPr/>
          <p:nvPr/>
        </p:nvSpPr>
        <p:spPr>
          <a:xfrm>
            <a:off x="3727938" y="920060"/>
            <a:ext cx="1217700" cy="1424700"/>
          </a:xfrm>
          <a:prstGeom prst="dodecagon">
            <a:avLst/>
          </a:prstGeom>
          <a:solidFill>
            <a:schemeClr val="accent1"/>
          </a:solidFill>
          <a:ln w="25400" cap="flat" cmpd="sng">
            <a:solidFill>
              <a:srgbClr val="A553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es-ES" sz="1400" b="0" i="0" u="none" strike="noStrike" cap="none">
                <a:solidFill>
                  <a:schemeClr val="lt1"/>
                </a:solidFill>
                <a:latin typeface="Arial"/>
                <a:ea typeface="Arial"/>
                <a:cs typeface="Arial"/>
                <a:sym typeface="Arial"/>
              </a:rPr>
              <a:t>52 modulos</a:t>
            </a:r>
            <a:endParaRPr sz="1400" b="0" i="0" u="none" strike="noStrike" cap="none">
              <a:solidFill>
                <a:schemeClr val="lt1"/>
              </a:solidFill>
              <a:latin typeface="Arial"/>
              <a:ea typeface="Arial"/>
              <a:cs typeface="Arial"/>
              <a:sym typeface="Arial"/>
            </a:endParaRPr>
          </a:p>
        </p:txBody>
      </p:sp>
      <p:sp>
        <p:nvSpPr>
          <p:cNvPr id="318" name="Google Shape;318;p46"/>
          <p:cNvSpPr/>
          <p:nvPr/>
        </p:nvSpPr>
        <p:spPr>
          <a:xfrm>
            <a:off x="5520394" y="920060"/>
            <a:ext cx="1145400" cy="1424700"/>
          </a:xfrm>
          <a:prstGeom prst="dodecagon">
            <a:avLst/>
          </a:prstGeom>
          <a:solidFill>
            <a:schemeClr val="accent1"/>
          </a:solidFill>
          <a:ln w="25400" cap="flat" cmpd="sng">
            <a:solidFill>
              <a:srgbClr val="A553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es-ES" sz="1400" b="0" i="0" u="none" strike="noStrike" cap="none">
                <a:solidFill>
                  <a:schemeClr val="lt1"/>
                </a:solidFill>
                <a:latin typeface="Arial"/>
                <a:ea typeface="Arial"/>
                <a:cs typeface="Arial"/>
                <a:sym typeface="Arial"/>
              </a:rPr>
              <a:t>200 horas</a:t>
            </a:r>
            <a:endParaRPr/>
          </a:p>
        </p:txBody>
      </p:sp>
      <p:pic>
        <p:nvPicPr>
          <p:cNvPr id="319" name="Google Shape;319;p46"/>
          <p:cNvPicPr preferRelativeResize="0"/>
          <p:nvPr/>
        </p:nvPicPr>
        <p:blipFill rotWithShape="1">
          <a:blip r:embed="rId4">
            <a:alphaModFix/>
          </a:blip>
          <a:srcRect l="45486" t="47057" r="23180" b="35715"/>
          <a:stretch/>
        </p:blipFill>
        <p:spPr>
          <a:xfrm>
            <a:off x="6971547" y="4799067"/>
            <a:ext cx="2031275" cy="113886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7"/>
          <p:cNvSpPr txBox="1">
            <a:spLocks noGrp="1"/>
          </p:cNvSpPr>
          <p:nvPr>
            <p:ph type="body" idx="1"/>
          </p:nvPr>
        </p:nvSpPr>
        <p:spPr>
          <a:xfrm>
            <a:off x="1403432" y="1773804"/>
            <a:ext cx="7311600" cy="287700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rgbClr val="006AB0"/>
              </a:buClr>
              <a:buSzPts val="2100"/>
              <a:buNone/>
            </a:pPr>
            <a:r>
              <a:rPr lang="es-ES" sz="2700" b="1">
                <a:solidFill>
                  <a:srgbClr val="000000"/>
                </a:solidFill>
              </a:rPr>
              <a:t>Journals de acesso abierto</a:t>
            </a:r>
            <a:endParaRPr/>
          </a:p>
          <a:p>
            <a:pPr marL="0" lvl="0" indent="0" algn="l" rtl="0">
              <a:lnSpc>
                <a:spcPct val="120000"/>
              </a:lnSpc>
              <a:spcBef>
                <a:spcPts val="0"/>
              </a:spcBef>
              <a:spcAft>
                <a:spcPts val="0"/>
              </a:spcAft>
              <a:buClr>
                <a:srgbClr val="006AB0"/>
              </a:buClr>
              <a:buSzPts val="2100"/>
              <a:buNone/>
            </a:pPr>
            <a:endParaRPr sz="675">
              <a:solidFill>
                <a:srgbClr val="000000"/>
              </a:solidFill>
              <a:highlight>
                <a:srgbClr val="F8F5EC"/>
              </a:highlight>
            </a:endParaRPr>
          </a:p>
          <a:p>
            <a:pPr marL="685800" lvl="0" indent="-314325" algn="l" rtl="0">
              <a:lnSpc>
                <a:spcPct val="120000"/>
              </a:lnSpc>
              <a:spcBef>
                <a:spcPts val="0"/>
              </a:spcBef>
              <a:spcAft>
                <a:spcPts val="0"/>
              </a:spcAft>
              <a:buClr>
                <a:srgbClr val="006AB0"/>
              </a:buClr>
              <a:buSzPts val="3000"/>
              <a:buFont typeface="Arial"/>
              <a:buChar char="●"/>
            </a:pPr>
            <a:r>
              <a:rPr lang="es-ES" sz="2250">
                <a:solidFill>
                  <a:srgbClr val="000000"/>
                </a:solidFill>
              </a:rPr>
              <a:t>BMJ Open Quality</a:t>
            </a:r>
            <a:endParaRPr sz="2250">
              <a:solidFill>
                <a:srgbClr val="000000"/>
              </a:solidFill>
            </a:endParaRPr>
          </a:p>
          <a:p>
            <a:pPr marL="685800" lvl="0" indent="-314325" algn="l" rtl="0">
              <a:lnSpc>
                <a:spcPct val="120000"/>
              </a:lnSpc>
              <a:spcBef>
                <a:spcPts val="0"/>
              </a:spcBef>
              <a:spcAft>
                <a:spcPts val="0"/>
              </a:spcAft>
              <a:buClr>
                <a:srgbClr val="006AB0"/>
              </a:buClr>
              <a:buSzPts val="3000"/>
              <a:buFont typeface="Arial"/>
              <a:buChar char="●"/>
            </a:pPr>
            <a:r>
              <a:rPr lang="es-ES" sz="2250">
                <a:solidFill>
                  <a:srgbClr val="000000"/>
                </a:solidFill>
              </a:rPr>
              <a:t>BMJ Case Reports</a:t>
            </a:r>
            <a:endParaRPr sz="2250">
              <a:solidFill>
                <a:srgbClr val="000000"/>
              </a:solidFill>
            </a:endParaRPr>
          </a:p>
          <a:p>
            <a:pPr marL="685800" lvl="0" indent="-314325" algn="l" rtl="0">
              <a:lnSpc>
                <a:spcPct val="120000"/>
              </a:lnSpc>
              <a:spcBef>
                <a:spcPts val="0"/>
              </a:spcBef>
              <a:spcAft>
                <a:spcPts val="0"/>
              </a:spcAft>
              <a:buClr>
                <a:srgbClr val="006AB0"/>
              </a:buClr>
              <a:buSzPts val="3000"/>
              <a:buFont typeface="Arial"/>
              <a:buChar char="●"/>
            </a:pPr>
            <a:r>
              <a:rPr lang="es-ES" sz="2250">
                <a:solidFill>
                  <a:srgbClr val="000000"/>
                </a:solidFill>
              </a:rPr>
              <a:t>BMJ Vet Records</a:t>
            </a:r>
            <a:endParaRPr sz="2250">
              <a:solidFill>
                <a:srgbClr val="000000"/>
              </a:solidFill>
            </a:endParaRPr>
          </a:p>
          <a:p>
            <a:pPr marL="685800" lvl="0" indent="-314325" algn="l" rtl="0">
              <a:lnSpc>
                <a:spcPct val="120000"/>
              </a:lnSpc>
              <a:spcBef>
                <a:spcPts val="0"/>
              </a:spcBef>
              <a:spcAft>
                <a:spcPts val="0"/>
              </a:spcAft>
              <a:buClr>
                <a:srgbClr val="006AB0"/>
              </a:buClr>
              <a:buSzPts val="3000"/>
              <a:buFont typeface="Arial"/>
              <a:buChar char="●"/>
            </a:pPr>
            <a:r>
              <a:rPr lang="es-ES" sz="2250">
                <a:solidFill>
                  <a:srgbClr val="000000"/>
                </a:solidFill>
              </a:rPr>
              <a:t>All have rigorous peer review and feedback policy</a:t>
            </a:r>
            <a:endParaRPr sz="2250">
              <a:solidFill>
                <a:srgbClr val="000000"/>
              </a:solidFill>
            </a:endParaRPr>
          </a:p>
          <a:p>
            <a:pPr marL="0" lvl="0" indent="0" algn="l" rtl="0">
              <a:lnSpc>
                <a:spcPct val="120000"/>
              </a:lnSpc>
              <a:spcBef>
                <a:spcPts val="0"/>
              </a:spcBef>
              <a:spcAft>
                <a:spcPts val="0"/>
              </a:spcAft>
              <a:buSzPts val="2100"/>
              <a:buNone/>
            </a:pPr>
            <a:endParaRPr sz="2250">
              <a:solidFill>
                <a:srgbClr val="000000"/>
              </a:solidFill>
            </a:endParaRPr>
          </a:p>
          <a:p>
            <a:pPr marL="0" lvl="0" indent="0" algn="l" rtl="0">
              <a:lnSpc>
                <a:spcPct val="120000"/>
              </a:lnSpc>
              <a:spcBef>
                <a:spcPts val="0"/>
              </a:spcBef>
              <a:spcAft>
                <a:spcPts val="0"/>
              </a:spcAft>
              <a:buClr>
                <a:srgbClr val="006AB0"/>
              </a:buClr>
              <a:buSzPts val="2100"/>
              <a:buNone/>
            </a:pPr>
            <a:r>
              <a:rPr lang="es-ES" sz="2250">
                <a:solidFill>
                  <a:srgbClr val="006AB0"/>
                </a:solidFill>
              </a:rPr>
              <a:t>			</a:t>
            </a:r>
            <a:endParaRPr/>
          </a:p>
          <a:p>
            <a:pPr marL="0" lvl="0" indent="0" algn="l" rtl="0">
              <a:lnSpc>
                <a:spcPct val="120000"/>
              </a:lnSpc>
              <a:spcBef>
                <a:spcPts val="0"/>
              </a:spcBef>
              <a:spcAft>
                <a:spcPts val="0"/>
              </a:spcAft>
              <a:buClr>
                <a:srgbClr val="006AB0"/>
              </a:buClr>
              <a:buSzPts val="2100"/>
              <a:buNone/>
            </a:pPr>
            <a:r>
              <a:rPr lang="es-ES" sz="2250">
                <a:solidFill>
                  <a:srgbClr val="006AB0"/>
                </a:solidFill>
              </a:rPr>
              <a:t>			</a:t>
            </a:r>
            <a:endParaRPr/>
          </a:p>
          <a:p>
            <a:pPr marL="0" lvl="0" indent="0" algn="l" rtl="0">
              <a:lnSpc>
                <a:spcPct val="120000"/>
              </a:lnSpc>
              <a:spcBef>
                <a:spcPts val="0"/>
              </a:spcBef>
              <a:spcAft>
                <a:spcPts val="0"/>
              </a:spcAft>
              <a:buClr>
                <a:srgbClr val="006AB0"/>
              </a:buClr>
              <a:buSzPts val="2100"/>
              <a:buNone/>
            </a:pPr>
            <a:endParaRPr sz="2250">
              <a:solidFill>
                <a:srgbClr val="006AB0"/>
              </a:solidFill>
            </a:endParaRPr>
          </a:p>
          <a:p>
            <a:pPr marL="0" lvl="0" indent="0" algn="l" rtl="0">
              <a:lnSpc>
                <a:spcPct val="120000"/>
              </a:lnSpc>
              <a:spcBef>
                <a:spcPts val="0"/>
              </a:spcBef>
              <a:spcAft>
                <a:spcPts val="0"/>
              </a:spcAft>
              <a:buClr>
                <a:srgbClr val="006AB0"/>
              </a:buClr>
              <a:buSzPts val="2100"/>
              <a:buNone/>
            </a:pPr>
            <a:endParaRPr sz="2250">
              <a:solidFill>
                <a:srgbClr val="006AB0"/>
              </a:solidFill>
            </a:endParaRPr>
          </a:p>
          <a:p>
            <a:pPr marL="0" lvl="0" indent="0" algn="l" rtl="0">
              <a:lnSpc>
                <a:spcPct val="120000"/>
              </a:lnSpc>
              <a:spcBef>
                <a:spcPts val="0"/>
              </a:spcBef>
              <a:spcAft>
                <a:spcPts val="0"/>
              </a:spcAft>
              <a:buClr>
                <a:srgbClr val="006AB0"/>
              </a:buClr>
              <a:buSzPts val="2100"/>
              <a:buNone/>
            </a:pPr>
            <a:endParaRPr sz="1350">
              <a:solidFill>
                <a:srgbClr val="006AB0"/>
              </a:solidFill>
            </a:endParaRPr>
          </a:p>
          <a:p>
            <a:pPr marL="0" lvl="0" indent="0" algn="l" rtl="0">
              <a:lnSpc>
                <a:spcPct val="120000"/>
              </a:lnSpc>
              <a:spcBef>
                <a:spcPts val="0"/>
              </a:spcBef>
              <a:spcAft>
                <a:spcPts val="0"/>
              </a:spcAft>
              <a:buClr>
                <a:srgbClr val="006AB0"/>
              </a:buClr>
              <a:buSzPts val="2100"/>
              <a:buNone/>
            </a:pPr>
            <a:endParaRPr sz="1800">
              <a:solidFill>
                <a:srgbClr val="006AB0"/>
              </a:solidFill>
            </a:endParaRPr>
          </a:p>
        </p:txBody>
      </p:sp>
      <p:sp>
        <p:nvSpPr>
          <p:cNvPr id="325" name="Google Shape;325;p47"/>
          <p:cNvSpPr txBox="1">
            <a:spLocks noGrp="1"/>
          </p:cNvSpPr>
          <p:nvPr>
            <p:ph type="body" idx="2"/>
          </p:nvPr>
        </p:nvSpPr>
        <p:spPr>
          <a:xfrm>
            <a:off x="427607" y="768948"/>
            <a:ext cx="8287500" cy="895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6AB0"/>
              </a:buClr>
              <a:buSzPts val="3200"/>
              <a:buNone/>
            </a:pPr>
            <a:r>
              <a:rPr lang="es-ES" sz="3600"/>
              <a:t>Modelos de publicación únicos</a:t>
            </a:r>
            <a:endParaRPr sz="3600"/>
          </a:p>
          <a:p>
            <a:pPr marL="0" lvl="0" indent="0" algn="l" rtl="0">
              <a:lnSpc>
                <a:spcPct val="100000"/>
              </a:lnSpc>
              <a:spcBef>
                <a:spcPts val="0"/>
              </a:spcBef>
              <a:spcAft>
                <a:spcPts val="0"/>
              </a:spcAft>
              <a:buClr>
                <a:srgbClr val="006AB0"/>
              </a:buClr>
              <a:buSzPts val="3200"/>
              <a:buNone/>
            </a:pPr>
            <a:endParaRPr/>
          </a:p>
        </p:txBody>
      </p:sp>
      <p:pic>
        <p:nvPicPr>
          <p:cNvPr id="326" name="Google Shape;326;p47" descr="Open-Access.png"/>
          <p:cNvPicPr preferRelativeResize="0"/>
          <p:nvPr/>
        </p:nvPicPr>
        <p:blipFill rotWithShape="1">
          <a:blip r:embed="rId3">
            <a:alphaModFix/>
          </a:blip>
          <a:srcRect/>
          <a:stretch/>
        </p:blipFill>
        <p:spPr>
          <a:xfrm>
            <a:off x="427596" y="1664420"/>
            <a:ext cx="918450" cy="918450"/>
          </a:xfrm>
          <a:prstGeom prst="rect">
            <a:avLst/>
          </a:prstGeom>
          <a:noFill/>
          <a:ln>
            <a:noFill/>
          </a:ln>
        </p:spPr>
      </p:pic>
      <p:pic>
        <p:nvPicPr>
          <p:cNvPr id="327" name="Google Shape;327;p47"/>
          <p:cNvPicPr preferRelativeResize="0"/>
          <p:nvPr/>
        </p:nvPicPr>
        <p:blipFill rotWithShape="1">
          <a:blip r:embed="rId4">
            <a:alphaModFix/>
          </a:blip>
          <a:srcRect/>
          <a:stretch/>
        </p:blipFill>
        <p:spPr>
          <a:xfrm>
            <a:off x="329546" y="4852129"/>
            <a:ext cx="1832453" cy="1231022"/>
          </a:xfrm>
          <a:prstGeom prst="rect">
            <a:avLst/>
          </a:prstGeom>
          <a:noFill/>
          <a:ln>
            <a:noFill/>
          </a:ln>
        </p:spPr>
      </p:pic>
      <p:pic>
        <p:nvPicPr>
          <p:cNvPr id="328" name="Google Shape;328;p47"/>
          <p:cNvPicPr preferRelativeResize="0"/>
          <p:nvPr/>
        </p:nvPicPr>
        <p:blipFill rotWithShape="1">
          <a:blip r:embed="rId5">
            <a:alphaModFix/>
          </a:blip>
          <a:srcRect/>
          <a:stretch/>
        </p:blipFill>
        <p:spPr>
          <a:xfrm>
            <a:off x="2445145" y="4858029"/>
            <a:ext cx="2221706" cy="857250"/>
          </a:xfrm>
          <a:prstGeom prst="rect">
            <a:avLst/>
          </a:prstGeom>
          <a:noFill/>
          <a:ln>
            <a:noFill/>
          </a:ln>
        </p:spPr>
      </p:pic>
      <p:pic>
        <p:nvPicPr>
          <p:cNvPr id="329" name="Google Shape;329;p47"/>
          <p:cNvPicPr preferRelativeResize="0"/>
          <p:nvPr/>
        </p:nvPicPr>
        <p:blipFill rotWithShape="1">
          <a:blip r:embed="rId6">
            <a:alphaModFix/>
          </a:blip>
          <a:srcRect/>
          <a:stretch/>
        </p:blipFill>
        <p:spPr>
          <a:xfrm>
            <a:off x="4851947" y="4934229"/>
            <a:ext cx="3460164" cy="1066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30"/>
          <p:cNvSpPr txBox="1">
            <a:spLocks noGrp="1"/>
          </p:cNvSpPr>
          <p:nvPr>
            <p:ph type="body" idx="1"/>
          </p:nvPr>
        </p:nvSpPr>
        <p:spPr>
          <a:xfrm>
            <a:off x="416700" y="1135933"/>
            <a:ext cx="8310600" cy="499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1900">
              <a:latin typeface="Avenir"/>
              <a:ea typeface="Avenir"/>
              <a:cs typeface="Avenir"/>
              <a:sym typeface="Avenir"/>
            </a:endParaRPr>
          </a:p>
          <a:p>
            <a:pPr marL="457200" lvl="0" indent="0" algn="l" rtl="0">
              <a:lnSpc>
                <a:spcPct val="100000"/>
              </a:lnSpc>
              <a:spcBef>
                <a:spcPts val="0"/>
              </a:spcBef>
              <a:spcAft>
                <a:spcPts val="0"/>
              </a:spcAft>
              <a:buNone/>
            </a:pPr>
            <a:r>
              <a:rPr lang="es-ES" sz="3600">
                <a:solidFill>
                  <a:srgbClr val="000000"/>
                </a:solidFill>
                <a:highlight>
                  <a:srgbClr val="FFFFFF"/>
                </a:highlight>
                <a:latin typeface="Verdana"/>
                <a:ea typeface="Verdana"/>
                <a:cs typeface="Verdana"/>
                <a:sym typeface="Verdana"/>
              </a:rPr>
              <a:t>“La investigación médica aporta conocimientos que permiten identificar mejor los problemas y enfrentarlos con más eficiencia.”</a:t>
            </a:r>
            <a:endParaRPr sz="1900" i="0" u="none" strike="noStrike" cap="none">
              <a:solidFill>
                <a:schemeClr val="dk2"/>
              </a:solidFill>
              <a:latin typeface="Avenir"/>
              <a:ea typeface="Avenir"/>
              <a:cs typeface="Avenir"/>
              <a:sym typeface="Avenir"/>
            </a:endParaRPr>
          </a:p>
        </p:txBody>
      </p:sp>
      <p:sp>
        <p:nvSpPr>
          <p:cNvPr id="138" name="Google Shape;138;p30"/>
          <p:cNvSpPr txBox="1"/>
          <p:nvPr/>
        </p:nvSpPr>
        <p:spPr>
          <a:xfrm>
            <a:off x="1379325" y="6118933"/>
            <a:ext cx="7332300" cy="114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000" b="1"/>
              <a:t>Source</a:t>
            </a:r>
            <a:r>
              <a:rPr lang="es-ES" sz="1000"/>
              <a:t>: </a:t>
            </a:r>
            <a:r>
              <a:rPr lang="es-ES" sz="1000" u="sng">
                <a:solidFill>
                  <a:srgbClr val="660066"/>
                </a:solidFill>
                <a:highlight>
                  <a:srgbClr val="FFFFFF"/>
                </a:highlight>
                <a:hlinkClick r:id="rId3"/>
              </a:rPr>
              <a:t>Rev Med Chil.</a:t>
            </a:r>
            <a:r>
              <a:rPr lang="es-ES" sz="1000">
                <a:highlight>
                  <a:srgbClr val="FFFFFF"/>
                </a:highlight>
              </a:rPr>
              <a:t> 2017 Jul;145(7):901-906. doi: 10.4067/s0034-98872017000700901.</a:t>
            </a:r>
            <a:endParaRPr sz="1000"/>
          </a:p>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48"/>
          <p:cNvPicPr preferRelativeResize="0"/>
          <p:nvPr/>
        </p:nvPicPr>
        <p:blipFill rotWithShape="1">
          <a:blip r:embed="rId3">
            <a:alphaModFix/>
          </a:blip>
          <a:srcRect/>
          <a:stretch/>
        </p:blipFill>
        <p:spPr>
          <a:xfrm>
            <a:off x="1763907" y="0"/>
            <a:ext cx="7380093" cy="5143500"/>
          </a:xfrm>
          <a:prstGeom prst="rect">
            <a:avLst/>
          </a:prstGeom>
          <a:noFill/>
          <a:ln>
            <a:noFill/>
          </a:ln>
        </p:spPr>
      </p:pic>
      <p:sp>
        <p:nvSpPr>
          <p:cNvPr id="335" name="Google Shape;335;p48"/>
          <p:cNvSpPr txBox="1"/>
          <p:nvPr/>
        </p:nvSpPr>
        <p:spPr>
          <a:xfrm>
            <a:off x="0" y="567325"/>
            <a:ext cx="1917600" cy="303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200"/>
              <a:buFont typeface="Arial"/>
              <a:buNone/>
            </a:pPr>
            <a:r>
              <a:rPr lang="es-ES" sz="3200" b="0" i="0" u="none" strike="noStrike" cap="none">
                <a:solidFill>
                  <a:schemeClr val="lt1"/>
                </a:solidFill>
                <a:latin typeface="Arial"/>
                <a:ea typeface="Arial"/>
                <a:cs typeface="Arial"/>
                <a:sym typeface="Arial"/>
              </a:rPr>
              <a:t>Servicios para Autores BMJ</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9"/>
          <p:cNvSpPr txBox="1">
            <a:spLocks noGrp="1"/>
          </p:cNvSpPr>
          <p:nvPr>
            <p:ph type="title"/>
          </p:nvPr>
        </p:nvSpPr>
        <p:spPr>
          <a:xfrm>
            <a:off x="311700" y="2867800"/>
            <a:ext cx="8520600" cy="1122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600"/>
              <a:buFont typeface="Arial"/>
              <a:buNone/>
            </a:pPr>
            <a:r>
              <a:rPr lang="es-ES">
                <a:solidFill>
                  <a:srgbClr val="2A6EBB"/>
                </a:solidFill>
                <a:latin typeface="Avenir"/>
                <a:ea typeface="Avenir"/>
                <a:cs typeface="Avenir"/>
                <a:sym typeface="Avenir"/>
              </a:rPr>
              <a:t>The End</a:t>
            </a:r>
            <a:endParaRPr>
              <a:solidFill>
                <a:srgbClr val="2A6EBB"/>
              </a:solidFill>
              <a:latin typeface="Avenir"/>
              <a:ea typeface="Avenir"/>
              <a:cs typeface="Avenir"/>
              <a:sym typeface="Avenir"/>
            </a:endParaRPr>
          </a:p>
          <a:p>
            <a:pPr marL="0" marR="0" lvl="0" indent="0" algn="ctr" rtl="0">
              <a:lnSpc>
                <a:spcPct val="100000"/>
              </a:lnSpc>
              <a:spcBef>
                <a:spcPts val="0"/>
              </a:spcBef>
              <a:spcAft>
                <a:spcPts val="0"/>
              </a:spcAft>
              <a:buClr>
                <a:schemeClr val="dk1"/>
              </a:buClr>
              <a:buSzPts val="3600"/>
              <a:buFont typeface="Arial"/>
              <a:buNone/>
            </a:pPr>
            <a:r>
              <a:rPr lang="es-ES" sz="3600" i="0" u="none" strike="noStrike" cap="none">
                <a:solidFill>
                  <a:srgbClr val="2A6EBB"/>
                </a:solidFill>
                <a:latin typeface="Avenir"/>
                <a:ea typeface="Avenir"/>
                <a:cs typeface="Avenir"/>
                <a:sym typeface="Avenir"/>
              </a:rPr>
              <a:t>¿</a:t>
            </a:r>
            <a:r>
              <a:rPr lang="es-ES">
                <a:solidFill>
                  <a:srgbClr val="2A6EBB"/>
                </a:solidFill>
                <a:latin typeface="Avenir"/>
                <a:ea typeface="Avenir"/>
                <a:cs typeface="Avenir"/>
                <a:sym typeface="Avenir"/>
              </a:rPr>
              <a:t>Preguntas</a:t>
            </a:r>
            <a:r>
              <a:rPr lang="es-ES" sz="3600" i="0" u="none" strike="noStrike" cap="none">
                <a:solidFill>
                  <a:srgbClr val="2A6EBB"/>
                </a:solidFill>
                <a:latin typeface="Avenir"/>
                <a:ea typeface="Avenir"/>
                <a:cs typeface="Avenir"/>
                <a:sym typeface="Avenir"/>
              </a:rPr>
              <a:t>?</a:t>
            </a:r>
            <a:endParaRPr>
              <a:latin typeface="Avenir"/>
              <a:ea typeface="Avenir"/>
              <a:cs typeface="Avenir"/>
              <a:sym typeface="Aveni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3" name="Google Shape;353;p51"/>
          <p:cNvPicPr preferRelativeResize="0"/>
          <p:nvPr/>
        </p:nvPicPr>
        <p:blipFill rotWithShape="1">
          <a:blip r:embed="rId3">
            <a:alphaModFix/>
          </a:blip>
          <a:srcRect/>
          <a:stretch/>
        </p:blipFill>
        <p:spPr>
          <a:xfrm>
            <a:off x="624422" y="687804"/>
            <a:ext cx="8519577" cy="4627647"/>
          </a:xfrm>
          <a:prstGeom prst="rect">
            <a:avLst/>
          </a:prstGeom>
          <a:noFill/>
          <a:ln>
            <a:noFill/>
          </a:ln>
        </p:spPr>
      </p:pic>
      <p:sp>
        <p:nvSpPr>
          <p:cNvPr id="355" name="Google Shape;355;p51"/>
          <p:cNvSpPr/>
          <p:nvPr/>
        </p:nvSpPr>
        <p:spPr>
          <a:xfrm>
            <a:off x="4454820" y="3223816"/>
            <a:ext cx="234300" cy="410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2"/>
          <p:cNvSpPr txBox="1"/>
          <p:nvPr/>
        </p:nvSpPr>
        <p:spPr>
          <a:xfrm>
            <a:off x="1196717" y="2567225"/>
            <a:ext cx="6750600" cy="861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3600"/>
              <a:buFont typeface="Arial"/>
              <a:buNone/>
            </a:pPr>
            <a:r>
              <a:rPr lang="es-ES" sz="3600" b="0" i="0" u="none" strike="noStrike" cap="none">
                <a:solidFill>
                  <a:srgbClr val="0070C0"/>
                </a:solidFill>
                <a:latin typeface="Arial"/>
                <a:ea typeface="Arial"/>
                <a:cs typeface="Arial"/>
                <a:sym typeface="Arial"/>
              </a:rPr>
              <a:t>Las 4 etapas de la investigación</a:t>
            </a:r>
            <a:endParaRPr sz="3600" b="0" i="0" u="none" strike="noStrike" cap="none">
              <a:solidFill>
                <a:srgbClr val="0070C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Google Shape;367;p53"/>
          <p:cNvPicPr preferRelativeResize="0"/>
          <p:nvPr/>
        </p:nvPicPr>
        <p:blipFill rotWithShape="1">
          <a:blip r:embed="rId3">
            <a:alphaModFix/>
          </a:blip>
          <a:srcRect/>
          <a:stretch/>
        </p:blipFill>
        <p:spPr>
          <a:xfrm>
            <a:off x="4667930" y="0"/>
            <a:ext cx="4476070" cy="5143500"/>
          </a:xfrm>
          <a:prstGeom prst="rect">
            <a:avLst/>
          </a:prstGeom>
          <a:noFill/>
          <a:ln>
            <a:noFill/>
          </a:ln>
        </p:spPr>
      </p:pic>
      <p:grpSp>
        <p:nvGrpSpPr>
          <p:cNvPr id="368" name="Google Shape;368;p53"/>
          <p:cNvGrpSpPr/>
          <p:nvPr/>
        </p:nvGrpSpPr>
        <p:grpSpPr>
          <a:xfrm>
            <a:off x="0" y="0"/>
            <a:ext cx="4572000" cy="6995586"/>
            <a:chOff x="0" y="0"/>
            <a:chExt cx="4572000" cy="5246821"/>
          </a:xfrm>
        </p:grpSpPr>
        <p:sp>
          <p:nvSpPr>
            <p:cNvPr id="369" name="Google Shape;369;p53"/>
            <p:cNvSpPr/>
            <p:nvPr/>
          </p:nvSpPr>
          <p:spPr>
            <a:xfrm rot="5400000">
              <a:off x="-212980" y="212980"/>
              <a:ext cx="1419866" cy="993906"/>
            </a:xfrm>
            <a:prstGeom prst="chevron">
              <a:avLst>
                <a:gd name="adj" fmla="val 50000"/>
              </a:avLst>
            </a:prstGeom>
            <a:solidFill>
              <a:srgbClr val="FFAA3F"/>
            </a:solidFill>
            <a:ln w="25400" cap="flat" cmpd="sng">
              <a:solidFill>
                <a:srgbClr val="FFAA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53"/>
            <p:cNvSpPr txBox="1"/>
            <p:nvPr/>
          </p:nvSpPr>
          <p:spPr>
            <a:xfrm>
              <a:off x="0" y="496953"/>
              <a:ext cx="993906" cy="425960"/>
            </a:xfrm>
            <a:prstGeom prst="rect">
              <a:avLst/>
            </a:prstGeom>
            <a:noFill/>
            <a:ln>
              <a:noFill/>
            </a:ln>
          </p:spPr>
          <p:txBody>
            <a:bodyPr spcFirstLastPara="1" wrap="square" lIns="18400" tIns="18400" rIns="18400" bIns="18400" anchor="ctr" anchorCtr="0">
              <a:noAutofit/>
            </a:bodyPr>
            <a:lstStyle/>
            <a:p>
              <a:pPr marL="0" marR="0" lvl="0" indent="0" algn="ctr" rtl="0">
                <a:lnSpc>
                  <a:spcPct val="90000"/>
                </a:lnSpc>
                <a:spcBef>
                  <a:spcPts val="0"/>
                </a:spcBef>
                <a:spcAft>
                  <a:spcPts val="0"/>
                </a:spcAft>
                <a:buClr>
                  <a:schemeClr val="lt1"/>
                </a:buClr>
                <a:buSzPts val="2900"/>
                <a:buFont typeface="Arial"/>
                <a:buNone/>
              </a:pPr>
              <a:r>
                <a:rPr lang="es-ES" sz="2900" b="0" i="0" u="none" strike="noStrike" cap="none">
                  <a:solidFill>
                    <a:schemeClr val="lt1"/>
                  </a:solidFill>
                  <a:latin typeface="Arial"/>
                  <a:ea typeface="Arial"/>
                  <a:cs typeface="Arial"/>
                  <a:sym typeface="Arial"/>
                </a:rPr>
                <a:t>1</a:t>
              </a:r>
              <a:endParaRPr/>
            </a:p>
          </p:txBody>
        </p:sp>
        <p:sp>
          <p:nvSpPr>
            <p:cNvPr id="371" name="Google Shape;371;p53"/>
            <p:cNvSpPr/>
            <p:nvPr/>
          </p:nvSpPr>
          <p:spPr>
            <a:xfrm rot="-5400000">
              <a:off x="2338975" y="-1165532"/>
              <a:ext cx="922913" cy="3543135"/>
            </a:xfrm>
            <a:prstGeom prst="round2SameRect">
              <a:avLst>
                <a:gd name="adj1" fmla="val 16667"/>
                <a:gd name="adj2" fmla="val 0"/>
              </a:avLst>
            </a:prstGeom>
            <a:solidFill>
              <a:schemeClr val="lt1">
                <a:alpha val="89803"/>
              </a:schemeClr>
            </a:solidFill>
            <a:ln w="25400" cap="flat" cmpd="sng">
              <a:solidFill>
                <a:srgbClr val="FFAA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3"/>
            <p:cNvSpPr txBox="1"/>
            <p:nvPr/>
          </p:nvSpPr>
          <p:spPr>
            <a:xfrm>
              <a:off x="1073918" y="189631"/>
              <a:ext cx="3498082" cy="832807"/>
            </a:xfrm>
            <a:prstGeom prst="rect">
              <a:avLst/>
            </a:prstGeom>
            <a:noFill/>
            <a:ln>
              <a:noFill/>
            </a:ln>
          </p:spPr>
          <p:txBody>
            <a:bodyPr spcFirstLastPara="1" wrap="square" lIns="135125" tIns="12050" rIns="12050" bIns="12050" anchor="ctr" anchorCtr="0">
              <a:noAutofit/>
            </a:bodyPr>
            <a:lstStyle/>
            <a:p>
              <a:pPr marL="171450" marR="0" lvl="1" indent="-171450" algn="l" rtl="0">
                <a:lnSpc>
                  <a:spcPct val="90000"/>
                </a:lnSpc>
                <a:spcBef>
                  <a:spcPts val="0"/>
                </a:spcBef>
                <a:spcAft>
                  <a:spcPts val="0"/>
                </a:spcAft>
                <a:buClr>
                  <a:srgbClr val="000000"/>
                </a:buClr>
                <a:buSzPts val="1900"/>
                <a:buFont typeface="Arial"/>
                <a:buChar char="•"/>
              </a:pPr>
              <a:r>
                <a:rPr lang="es-ES" sz="1900" b="0" i="0" u="none" strike="noStrike" cap="none">
                  <a:solidFill>
                    <a:srgbClr val="000000"/>
                  </a:solidFill>
                  <a:latin typeface="Arial"/>
                  <a:ea typeface="Arial"/>
                  <a:cs typeface="Arial"/>
                  <a:sym typeface="Arial"/>
                </a:rPr>
                <a:t>Encontrar y asegurar la financiación</a:t>
              </a:r>
              <a:endParaRPr sz="1900" b="0" i="0" u="none" strike="noStrike" cap="none">
                <a:solidFill>
                  <a:srgbClr val="000000"/>
                </a:solidFill>
                <a:latin typeface="Arial"/>
                <a:ea typeface="Arial"/>
                <a:cs typeface="Arial"/>
                <a:sym typeface="Arial"/>
              </a:endParaRPr>
            </a:p>
            <a:p>
              <a:pPr marL="171450" marR="0" lvl="1" indent="-50800" algn="l" rtl="0">
                <a:lnSpc>
                  <a:spcPct val="90000"/>
                </a:lnSpc>
                <a:spcBef>
                  <a:spcPts val="285"/>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73" name="Google Shape;373;p53"/>
            <p:cNvSpPr/>
            <p:nvPr/>
          </p:nvSpPr>
          <p:spPr>
            <a:xfrm rot="5400000">
              <a:off x="-212980" y="1490013"/>
              <a:ext cx="1419866" cy="993906"/>
            </a:xfrm>
            <a:prstGeom prst="chevron">
              <a:avLst>
                <a:gd name="adj" fmla="val 50000"/>
              </a:avLst>
            </a:prstGeom>
            <a:solidFill>
              <a:srgbClr val="FFAA3F"/>
            </a:solidFill>
            <a:ln w="25400" cap="flat" cmpd="sng">
              <a:solidFill>
                <a:srgbClr val="FFAA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53"/>
            <p:cNvSpPr txBox="1"/>
            <p:nvPr/>
          </p:nvSpPr>
          <p:spPr>
            <a:xfrm>
              <a:off x="0" y="1773986"/>
              <a:ext cx="993906" cy="425960"/>
            </a:xfrm>
            <a:prstGeom prst="rect">
              <a:avLst/>
            </a:prstGeom>
            <a:noFill/>
            <a:ln>
              <a:noFill/>
            </a:ln>
          </p:spPr>
          <p:txBody>
            <a:bodyPr spcFirstLastPara="1" wrap="square" lIns="18400" tIns="18400" rIns="18400" bIns="18400" anchor="ctr" anchorCtr="0">
              <a:noAutofit/>
            </a:bodyPr>
            <a:lstStyle/>
            <a:p>
              <a:pPr marL="0" marR="0" lvl="0" indent="0" algn="ctr" rtl="0">
                <a:lnSpc>
                  <a:spcPct val="90000"/>
                </a:lnSpc>
                <a:spcBef>
                  <a:spcPts val="0"/>
                </a:spcBef>
                <a:spcAft>
                  <a:spcPts val="0"/>
                </a:spcAft>
                <a:buClr>
                  <a:schemeClr val="lt1"/>
                </a:buClr>
                <a:buSzPts val="2900"/>
                <a:buFont typeface="Arial"/>
                <a:buNone/>
              </a:pPr>
              <a:r>
                <a:rPr lang="es-ES" sz="2900" b="0" i="0" u="none" strike="noStrike" cap="none">
                  <a:solidFill>
                    <a:schemeClr val="lt1"/>
                  </a:solidFill>
                  <a:latin typeface="Arial"/>
                  <a:ea typeface="Arial"/>
                  <a:cs typeface="Arial"/>
                  <a:sym typeface="Arial"/>
                </a:rPr>
                <a:t>2</a:t>
              </a:r>
              <a:endParaRPr/>
            </a:p>
          </p:txBody>
        </p:sp>
        <p:sp>
          <p:nvSpPr>
            <p:cNvPr id="375" name="Google Shape;375;p53"/>
            <p:cNvSpPr/>
            <p:nvPr/>
          </p:nvSpPr>
          <p:spPr>
            <a:xfrm rot="5400000">
              <a:off x="2276019" y="39191"/>
              <a:ext cx="922913" cy="3477190"/>
            </a:xfrm>
            <a:prstGeom prst="round2SameRect">
              <a:avLst>
                <a:gd name="adj1" fmla="val 16667"/>
                <a:gd name="adj2" fmla="val 0"/>
              </a:avLst>
            </a:prstGeom>
            <a:solidFill>
              <a:schemeClr val="lt1">
                <a:alpha val="89803"/>
              </a:schemeClr>
            </a:solidFill>
            <a:ln w="25400" cap="flat" cmpd="sng">
              <a:solidFill>
                <a:srgbClr val="FFAA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53"/>
            <p:cNvSpPr txBox="1"/>
            <p:nvPr/>
          </p:nvSpPr>
          <p:spPr>
            <a:xfrm>
              <a:off x="998881" y="1361383"/>
              <a:ext cx="3432137" cy="832807"/>
            </a:xfrm>
            <a:prstGeom prst="rect">
              <a:avLst/>
            </a:prstGeom>
            <a:noFill/>
            <a:ln>
              <a:noFill/>
            </a:ln>
          </p:spPr>
          <p:txBody>
            <a:bodyPr spcFirstLastPara="1" wrap="square" lIns="135125" tIns="12050" rIns="12050" bIns="12050" anchor="ctr" anchorCtr="0">
              <a:noAutofit/>
            </a:bodyPr>
            <a:lstStyle/>
            <a:p>
              <a:pPr marL="171450" marR="0" lvl="1" indent="-171450" algn="l" rtl="0">
                <a:lnSpc>
                  <a:spcPct val="90000"/>
                </a:lnSpc>
                <a:spcBef>
                  <a:spcPts val="0"/>
                </a:spcBef>
                <a:spcAft>
                  <a:spcPts val="0"/>
                </a:spcAft>
                <a:buClr>
                  <a:srgbClr val="000000"/>
                </a:buClr>
                <a:buSzPts val="1900"/>
                <a:buFont typeface="Arial"/>
                <a:buChar char="•"/>
              </a:pPr>
              <a:r>
                <a:rPr lang="es-ES" sz="1900" b="0" i="0" u="none" strike="noStrike" cap="none">
                  <a:solidFill>
                    <a:srgbClr val="000000"/>
                  </a:solidFill>
                  <a:latin typeface="Arial"/>
                  <a:ea typeface="Arial"/>
                  <a:cs typeface="Arial"/>
                  <a:sym typeface="Arial"/>
                </a:rPr>
                <a:t>Buscar la investigación relacionada</a:t>
              </a:r>
              <a:endParaRPr sz="1900" b="0" i="0" u="none" strike="noStrike" cap="none">
                <a:solidFill>
                  <a:srgbClr val="000000"/>
                </a:solidFill>
                <a:latin typeface="Arial"/>
                <a:ea typeface="Arial"/>
                <a:cs typeface="Arial"/>
                <a:sym typeface="Arial"/>
              </a:endParaRPr>
            </a:p>
          </p:txBody>
        </p:sp>
        <p:sp>
          <p:nvSpPr>
            <p:cNvPr id="377" name="Google Shape;377;p53"/>
            <p:cNvSpPr/>
            <p:nvPr/>
          </p:nvSpPr>
          <p:spPr>
            <a:xfrm rot="5400000">
              <a:off x="-212980" y="2764974"/>
              <a:ext cx="1419866" cy="993906"/>
            </a:xfrm>
            <a:prstGeom prst="chevron">
              <a:avLst>
                <a:gd name="adj" fmla="val 50000"/>
              </a:avLst>
            </a:prstGeom>
            <a:solidFill>
              <a:srgbClr val="FFAA3F"/>
            </a:solidFill>
            <a:ln w="25400" cap="flat" cmpd="sng">
              <a:solidFill>
                <a:srgbClr val="FFAA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3"/>
            <p:cNvSpPr txBox="1"/>
            <p:nvPr/>
          </p:nvSpPr>
          <p:spPr>
            <a:xfrm>
              <a:off x="0" y="3048947"/>
              <a:ext cx="993906" cy="425960"/>
            </a:xfrm>
            <a:prstGeom prst="rect">
              <a:avLst/>
            </a:prstGeom>
            <a:noFill/>
            <a:ln>
              <a:noFill/>
            </a:ln>
          </p:spPr>
          <p:txBody>
            <a:bodyPr spcFirstLastPara="1" wrap="square" lIns="18400" tIns="18400" rIns="18400" bIns="18400" anchor="ctr" anchorCtr="0">
              <a:noAutofit/>
            </a:bodyPr>
            <a:lstStyle/>
            <a:p>
              <a:pPr marL="0" marR="0" lvl="0" indent="0" algn="ctr" rtl="0">
                <a:lnSpc>
                  <a:spcPct val="90000"/>
                </a:lnSpc>
                <a:spcBef>
                  <a:spcPts val="0"/>
                </a:spcBef>
                <a:spcAft>
                  <a:spcPts val="0"/>
                </a:spcAft>
                <a:buClr>
                  <a:schemeClr val="lt1"/>
                </a:buClr>
                <a:buSzPts val="2900"/>
                <a:buFont typeface="Arial"/>
                <a:buNone/>
              </a:pPr>
              <a:r>
                <a:rPr lang="es-ES" sz="2900" b="0" i="0" u="none" strike="noStrike" cap="none">
                  <a:solidFill>
                    <a:schemeClr val="lt1"/>
                  </a:solidFill>
                  <a:latin typeface="Arial"/>
                  <a:ea typeface="Arial"/>
                  <a:cs typeface="Arial"/>
                  <a:sym typeface="Arial"/>
                </a:rPr>
                <a:t>3</a:t>
              </a:r>
              <a:endParaRPr/>
            </a:p>
          </p:txBody>
        </p:sp>
        <p:sp>
          <p:nvSpPr>
            <p:cNvPr id="379" name="Google Shape;379;p53"/>
            <p:cNvSpPr/>
            <p:nvPr/>
          </p:nvSpPr>
          <p:spPr>
            <a:xfrm rot="5400000">
              <a:off x="2321496" y="1224404"/>
              <a:ext cx="922913" cy="3578093"/>
            </a:xfrm>
            <a:prstGeom prst="round2SameRect">
              <a:avLst>
                <a:gd name="adj1" fmla="val 16667"/>
                <a:gd name="adj2" fmla="val 0"/>
              </a:avLst>
            </a:prstGeom>
            <a:solidFill>
              <a:schemeClr val="lt1">
                <a:alpha val="89803"/>
              </a:schemeClr>
            </a:solidFill>
            <a:ln w="25400" cap="flat" cmpd="sng">
              <a:solidFill>
                <a:srgbClr val="FFAA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3"/>
            <p:cNvSpPr txBox="1"/>
            <p:nvPr/>
          </p:nvSpPr>
          <p:spPr>
            <a:xfrm>
              <a:off x="993907" y="2597047"/>
              <a:ext cx="3533040" cy="832807"/>
            </a:xfrm>
            <a:prstGeom prst="rect">
              <a:avLst/>
            </a:prstGeom>
            <a:noFill/>
            <a:ln>
              <a:noFill/>
            </a:ln>
          </p:spPr>
          <p:txBody>
            <a:bodyPr spcFirstLastPara="1" wrap="square" lIns="135125" tIns="12050" rIns="12050" bIns="12050" anchor="ctr" anchorCtr="0">
              <a:noAutofit/>
            </a:bodyPr>
            <a:lstStyle/>
            <a:p>
              <a:pPr marL="171450" marR="0" lvl="1" indent="-171450" algn="l" rtl="0">
                <a:lnSpc>
                  <a:spcPct val="90000"/>
                </a:lnSpc>
                <a:spcBef>
                  <a:spcPts val="0"/>
                </a:spcBef>
                <a:spcAft>
                  <a:spcPts val="0"/>
                </a:spcAft>
                <a:buClr>
                  <a:srgbClr val="000000"/>
                </a:buClr>
                <a:buSzPts val="1900"/>
                <a:buFont typeface="Arial"/>
                <a:buChar char="•"/>
              </a:pPr>
              <a:r>
                <a:rPr lang="es-ES" sz="1900" b="0" i="0" u="none" strike="noStrike" cap="none">
                  <a:solidFill>
                    <a:srgbClr val="000000"/>
                  </a:solidFill>
                  <a:latin typeface="Arial"/>
                  <a:ea typeface="Arial"/>
                  <a:cs typeface="Arial"/>
                  <a:sym typeface="Arial"/>
                </a:rPr>
                <a:t>Manejar la información</a:t>
              </a:r>
              <a:endParaRPr/>
            </a:p>
          </p:txBody>
        </p:sp>
        <p:sp>
          <p:nvSpPr>
            <p:cNvPr id="381" name="Google Shape;381;p53"/>
            <p:cNvSpPr/>
            <p:nvPr/>
          </p:nvSpPr>
          <p:spPr>
            <a:xfrm rot="5400000">
              <a:off x="-212980" y="4039935"/>
              <a:ext cx="1419866" cy="993906"/>
            </a:xfrm>
            <a:prstGeom prst="chevron">
              <a:avLst>
                <a:gd name="adj" fmla="val 50000"/>
              </a:avLst>
            </a:prstGeom>
            <a:solidFill>
              <a:srgbClr val="FFAA3F"/>
            </a:solidFill>
            <a:ln w="25400" cap="flat" cmpd="sng">
              <a:solidFill>
                <a:srgbClr val="FFAA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53"/>
            <p:cNvSpPr txBox="1"/>
            <p:nvPr/>
          </p:nvSpPr>
          <p:spPr>
            <a:xfrm>
              <a:off x="0" y="4323908"/>
              <a:ext cx="993906" cy="425960"/>
            </a:xfrm>
            <a:prstGeom prst="rect">
              <a:avLst/>
            </a:prstGeom>
            <a:noFill/>
            <a:ln>
              <a:noFill/>
            </a:ln>
          </p:spPr>
          <p:txBody>
            <a:bodyPr spcFirstLastPara="1" wrap="square" lIns="18400" tIns="18400" rIns="18400" bIns="18400" anchor="ctr" anchorCtr="0">
              <a:noAutofit/>
            </a:bodyPr>
            <a:lstStyle/>
            <a:p>
              <a:pPr marL="0" marR="0" lvl="0" indent="0" algn="ctr" rtl="0">
                <a:lnSpc>
                  <a:spcPct val="90000"/>
                </a:lnSpc>
                <a:spcBef>
                  <a:spcPts val="0"/>
                </a:spcBef>
                <a:spcAft>
                  <a:spcPts val="0"/>
                </a:spcAft>
                <a:buClr>
                  <a:schemeClr val="lt1"/>
                </a:buClr>
                <a:buSzPts val="2900"/>
                <a:buFont typeface="Arial"/>
                <a:buNone/>
              </a:pPr>
              <a:r>
                <a:rPr lang="es-ES" sz="2900" b="0" i="0" u="none" strike="noStrike" cap="none">
                  <a:solidFill>
                    <a:schemeClr val="lt1"/>
                  </a:solidFill>
                  <a:latin typeface="Arial"/>
                  <a:ea typeface="Arial"/>
                  <a:cs typeface="Arial"/>
                  <a:sym typeface="Arial"/>
                </a:rPr>
                <a:t>4</a:t>
              </a:r>
              <a:endParaRPr sz="2900" b="0" i="0" u="none" strike="noStrike" cap="none">
                <a:solidFill>
                  <a:schemeClr val="lt1"/>
                </a:solidFill>
                <a:latin typeface="Arial"/>
                <a:ea typeface="Arial"/>
                <a:cs typeface="Arial"/>
                <a:sym typeface="Arial"/>
              </a:endParaRPr>
            </a:p>
          </p:txBody>
        </p:sp>
        <p:sp>
          <p:nvSpPr>
            <p:cNvPr id="383" name="Google Shape;383;p53"/>
            <p:cNvSpPr/>
            <p:nvPr/>
          </p:nvSpPr>
          <p:spPr>
            <a:xfrm rot="5400000">
              <a:off x="2321496" y="2499365"/>
              <a:ext cx="922913" cy="3578093"/>
            </a:xfrm>
            <a:prstGeom prst="round2SameRect">
              <a:avLst>
                <a:gd name="adj1" fmla="val 16667"/>
                <a:gd name="adj2" fmla="val 0"/>
              </a:avLst>
            </a:prstGeom>
            <a:solidFill>
              <a:schemeClr val="lt1">
                <a:alpha val="89803"/>
              </a:schemeClr>
            </a:solidFill>
            <a:ln w="25400" cap="flat" cmpd="sng">
              <a:solidFill>
                <a:srgbClr val="FFAA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3"/>
            <p:cNvSpPr txBox="1"/>
            <p:nvPr/>
          </p:nvSpPr>
          <p:spPr>
            <a:xfrm>
              <a:off x="993907" y="3872008"/>
              <a:ext cx="3533040" cy="832807"/>
            </a:xfrm>
            <a:prstGeom prst="rect">
              <a:avLst/>
            </a:prstGeom>
            <a:noFill/>
            <a:ln>
              <a:noFill/>
            </a:ln>
          </p:spPr>
          <p:txBody>
            <a:bodyPr spcFirstLastPara="1" wrap="square" lIns="135125" tIns="12050" rIns="12050" bIns="12050" anchor="ctr" anchorCtr="0">
              <a:noAutofit/>
            </a:bodyPr>
            <a:lstStyle/>
            <a:p>
              <a:pPr marL="171450" marR="0" lvl="1" indent="-171450" algn="l" rtl="0">
                <a:lnSpc>
                  <a:spcPct val="90000"/>
                </a:lnSpc>
                <a:spcBef>
                  <a:spcPts val="0"/>
                </a:spcBef>
                <a:spcAft>
                  <a:spcPts val="0"/>
                </a:spcAft>
                <a:buClr>
                  <a:srgbClr val="000000"/>
                </a:buClr>
                <a:buSzPts val="1900"/>
                <a:buFont typeface="Arial"/>
                <a:buChar char="•"/>
              </a:pPr>
              <a:r>
                <a:rPr lang="es-ES" sz="1900" b="0" i="0" u="none" strike="noStrike" cap="none">
                  <a:solidFill>
                    <a:srgbClr val="000000"/>
                  </a:solidFill>
                  <a:latin typeface="Arial"/>
                  <a:ea typeface="Arial"/>
                  <a:cs typeface="Arial"/>
                  <a:sym typeface="Arial"/>
                </a:rPr>
                <a:t>Escoger VARIAS revistas en la que desea publicar</a:t>
              </a:r>
              <a:endParaRPr sz="1900" b="0" i="0" u="none" strike="noStrike" cap="non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390" name="Google Shape;390;p54"/>
          <p:cNvPicPr preferRelativeResize="0"/>
          <p:nvPr/>
        </p:nvPicPr>
        <p:blipFill rotWithShape="1">
          <a:blip r:embed="rId3">
            <a:alphaModFix/>
          </a:blip>
          <a:srcRect/>
          <a:stretch/>
        </p:blipFill>
        <p:spPr>
          <a:xfrm>
            <a:off x="2161309" y="48043"/>
            <a:ext cx="6877050" cy="933450"/>
          </a:xfrm>
          <a:prstGeom prst="rect">
            <a:avLst/>
          </a:prstGeom>
          <a:noFill/>
          <a:ln>
            <a:noFill/>
          </a:ln>
        </p:spPr>
      </p:pic>
      <p:pic>
        <p:nvPicPr>
          <p:cNvPr id="391" name="Google Shape;391;p54"/>
          <p:cNvPicPr preferRelativeResize="0"/>
          <p:nvPr/>
        </p:nvPicPr>
        <p:blipFill rotWithShape="1">
          <a:blip r:embed="rId4">
            <a:alphaModFix/>
          </a:blip>
          <a:srcRect/>
          <a:stretch/>
        </p:blipFill>
        <p:spPr>
          <a:xfrm>
            <a:off x="0" y="1298611"/>
            <a:ext cx="9144000" cy="2528383"/>
          </a:xfrm>
          <a:prstGeom prst="rect">
            <a:avLst/>
          </a:prstGeom>
          <a:noFill/>
          <a:ln w="12700" cap="flat" cmpd="sng">
            <a:solidFill>
              <a:schemeClr val="dk1"/>
            </a:solidFill>
            <a:prstDash val="solid"/>
            <a:round/>
            <a:headEnd type="none" w="sm" len="sm"/>
            <a:tailEnd type="none" w="sm" len="sm"/>
          </a:ln>
        </p:spPr>
      </p:pic>
      <p:pic>
        <p:nvPicPr>
          <p:cNvPr id="392" name="Google Shape;392;p54"/>
          <p:cNvPicPr preferRelativeResize="0"/>
          <p:nvPr/>
        </p:nvPicPr>
        <p:blipFill rotWithShape="1">
          <a:blip r:embed="rId5">
            <a:alphaModFix/>
          </a:blip>
          <a:srcRect/>
          <a:stretch/>
        </p:blipFill>
        <p:spPr>
          <a:xfrm>
            <a:off x="0" y="3853685"/>
            <a:ext cx="9144000" cy="2217204"/>
          </a:xfrm>
          <a:prstGeom prst="rect">
            <a:avLst/>
          </a:prstGeom>
          <a:noFill/>
          <a:ln w="12700" cap="flat" cmpd="sng">
            <a:solidFill>
              <a:schemeClr val="dk1"/>
            </a:solidFill>
            <a:prstDash val="solid"/>
            <a:round/>
            <a:headEnd type="none" w="sm" len="sm"/>
            <a:tailEnd type="none" w="sm" len="sm"/>
          </a:ln>
        </p:spPr>
      </p:pic>
      <p:sp>
        <p:nvSpPr>
          <p:cNvPr id="393" name="Google Shape;393;p54"/>
          <p:cNvSpPr/>
          <p:nvPr/>
        </p:nvSpPr>
        <p:spPr>
          <a:xfrm>
            <a:off x="2952418" y="4130387"/>
            <a:ext cx="1737900" cy="1947000"/>
          </a:xfrm>
          <a:prstGeom prst="star5">
            <a:avLst>
              <a:gd name="adj" fmla="val 19098"/>
              <a:gd name="hf" fmla="val 105146"/>
              <a:gd name="vf" fmla="val 110557"/>
            </a:avLst>
          </a:prstGeom>
          <a:solidFill>
            <a:srgbClr val="FFFF00"/>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1"/>
              </a:buClr>
              <a:buSzPts val="1400"/>
              <a:buFont typeface="Arial"/>
              <a:buNone/>
            </a:pPr>
            <a:r>
              <a:rPr lang="es-ES" sz="1400" b="1" i="0" u="none" strike="noStrike" cap="none">
                <a:solidFill>
                  <a:schemeClr val="accent1"/>
                </a:solidFill>
                <a:latin typeface="Arial"/>
                <a:ea typeface="Arial"/>
                <a:cs typeface="Arial"/>
                <a:sym typeface="Arial"/>
              </a:rPr>
              <a:t>$$$$</a:t>
            </a:r>
            <a:endParaRPr/>
          </a:p>
        </p:txBody>
      </p:sp>
      <p:pic>
        <p:nvPicPr>
          <p:cNvPr id="394" name="Google Shape;394;p54"/>
          <p:cNvPicPr preferRelativeResize="0"/>
          <p:nvPr/>
        </p:nvPicPr>
        <p:blipFill rotWithShape="1">
          <a:blip r:embed="rId6">
            <a:alphaModFix/>
          </a:blip>
          <a:srcRect/>
          <a:stretch/>
        </p:blipFill>
        <p:spPr>
          <a:xfrm>
            <a:off x="5322603" y="3087465"/>
            <a:ext cx="3821397" cy="2739995"/>
          </a:xfrm>
          <a:prstGeom prst="rect">
            <a:avLst/>
          </a:prstGeom>
          <a:noFill/>
          <a:ln w="28575" cap="flat" cmpd="sng">
            <a:solidFill>
              <a:schemeClr val="dk1"/>
            </a:solidFill>
            <a:prstDash val="solid"/>
            <a:round/>
            <a:headEnd type="none" w="sm" len="sm"/>
            <a:tailEnd type="none" w="sm" len="sm"/>
          </a:ln>
        </p:spPr>
      </p:pic>
      <p:sp>
        <p:nvSpPr>
          <p:cNvPr id="395" name="Google Shape;395;p54"/>
          <p:cNvSpPr/>
          <p:nvPr/>
        </p:nvSpPr>
        <p:spPr>
          <a:xfrm>
            <a:off x="7271379" y="2231852"/>
            <a:ext cx="1491000" cy="1721700"/>
          </a:xfrm>
          <a:prstGeom prst="star5">
            <a:avLst>
              <a:gd name="adj" fmla="val 19098"/>
              <a:gd name="hf" fmla="val 105146"/>
              <a:gd name="vf" fmla="val 110557"/>
            </a:avLst>
          </a:prstGeom>
          <a:solidFill>
            <a:schemeClr val="accent1"/>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6" name="Google Shape;396;p54"/>
          <p:cNvSpPr txBox="1"/>
          <p:nvPr/>
        </p:nvSpPr>
        <p:spPr>
          <a:xfrm>
            <a:off x="7665708" y="2887560"/>
            <a:ext cx="702300" cy="410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400"/>
              <a:buFont typeface="Arial"/>
              <a:buNone/>
            </a:pPr>
            <a:r>
              <a:rPr lang="es-ES" sz="1400" b="1" i="0" u="none" strike="noStrike" cap="none">
                <a:solidFill>
                  <a:schemeClr val="lt1"/>
                </a:solidFill>
                <a:latin typeface="Arial"/>
                <a:ea typeface="Arial"/>
                <a:cs typeface="Arial"/>
                <a:sym typeface="Arial"/>
              </a:rPr>
              <a:t>Gratis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pic>
        <p:nvPicPr>
          <p:cNvPr id="402" name="Google Shape;402;p55"/>
          <p:cNvPicPr preferRelativeResize="0"/>
          <p:nvPr/>
        </p:nvPicPr>
        <p:blipFill rotWithShape="1">
          <a:blip r:embed="rId3">
            <a:alphaModFix/>
          </a:blip>
          <a:srcRect/>
          <a:stretch/>
        </p:blipFill>
        <p:spPr>
          <a:xfrm>
            <a:off x="0" y="1325033"/>
            <a:ext cx="4765016" cy="2432050"/>
          </a:xfrm>
          <a:prstGeom prst="rect">
            <a:avLst/>
          </a:prstGeom>
          <a:noFill/>
          <a:ln>
            <a:noFill/>
          </a:ln>
        </p:spPr>
      </p:pic>
      <p:pic>
        <p:nvPicPr>
          <p:cNvPr id="403" name="Google Shape;403;p55"/>
          <p:cNvPicPr preferRelativeResize="0"/>
          <p:nvPr/>
        </p:nvPicPr>
        <p:blipFill rotWithShape="1">
          <a:blip r:embed="rId4">
            <a:alphaModFix/>
          </a:blip>
          <a:srcRect/>
          <a:stretch/>
        </p:blipFill>
        <p:spPr>
          <a:xfrm>
            <a:off x="3795225" y="3750733"/>
            <a:ext cx="5348774" cy="2055085"/>
          </a:xfrm>
          <a:prstGeom prst="rect">
            <a:avLst/>
          </a:prstGeom>
          <a:noFill/>
          <a:ln>
            <a:noFill/>
          </a:ln>
        </p:spPr>
      </p:pic>
      <p:pic>
        <p:nvPicPr>
          <p:cNvPr id="404" name="Google Shape;404;p55"/>
          <p:cNvPicPr preferRelativeResize="0"/>
          <p:nvPr/>
        </p:nvPicPr>
        <p:blipFill rotWithShape="1">
          <a:blip r:embed="rId5">
            <a:alphaModFix/>
          </a:blip>
          <a:srcRect/>
          <a:stretch/>
        </p:blipFill>
        <p:spPr>
          <a:xfrm>
            <a:off x="0" y="0"/>
            <a:ext cx="6886575" cy="9048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pic>
        <p:nvPicPr>
          <p:cNvPr id="409" name="Google Shape;409;p56"/>
          <p:cNvPicPr preferRelativeResize="0"/>
          <p:nvPr/>
        </p:nvPicPr>
        <p:blipFill rotWithShape="1">
          <a:blip r:embed="rId3">
            <a:alphaModFix/>
          </a:blip>
          <a:srcRect/>
          <a:stretch/>
        </p:blipFill>
        <p:spPr>
          <a:xfrm>
            <a:off x="114300" y="254000"/>
            <a:ext cx="6858000" cy="952500"/>
          </a:xfrm>
          <a:prstGeom prst="rect">
            <a:avLst/>
          </a:prstGeom>
          <a:noFill/>
          <a:ln>
            <a:noFill/>
          </a:ln>
        </p:spPr>
      </p:pic>
      <p:pic>
        <p:nvPicPr>
          <p:cNvPr id="410" name="Google Shape;410;p56"/>
          <p:cNvPicPr preferRelativeResize="0"/>
          <p:nvPr/>
        </p:nvPicPr>
        <p:blipFill rotWithShape="1">
          <a:blip r:embed="rId4">
            <a:alphaModFix/>
          </a:blip>
          <a:srcRect/>
          <a:stretch/>
        </p:blipFill>
        <p:spPr>
          <a:xfrm>
            <a:off x="114300" y="1736961"/>
            <a:ext cx="3232150" cy="3092633"/>
          </a:xfrm>
          <a:prstGeom prst="rect">
            <a:avLst/>
          </a:prstGeom>
          <a:noFill/>
          <a:ln>
            <a:noFill/>
          </a:ln>
        </p:spPr>
      </p:pic>
      <p:pic>
        <p:nvPicPr>
          <p:cNvPr id="411" name="Google Shape;411;p56"/>
          <p:cNvPicPr preferRelativeResize="0"/>
          <p:nvPr/>
        </p:nvPicPr>
        <p:blipFill rotWithShape="1">
          <a:blip r:embed="rId5">
            <a:alphaModFix/>
          </a:blip>
          <a:srcRect/>
          <a:stretch/>
        </p:blipFill>
        <p:spPr>
          <a:xfrm>
            <a:off x="3346450" y="1736961"/>
            <a:ext cx="4754795" cy="1808162"/>
          </a:xfrm>
          <a:prstGeom prst="rect">
            <a:avLst/>
          </a:prstGeom>
          <a:noFill/>
          <a:ln w="19050" cap="flat" cmpd="sng">
            <a:solidFill>
              <a:schemeClr val="dk1"/>
            </a:solidFill>
            <a:prstDash val="solid"/>
            <a:round/>
            <a:headEnd type="none" w="sm" len="sm"/>
            <a:tailEnd type="none" w="sm" len="sm"/>
          </a:ln>
        </p:spPr>
      </p:pic>
      <p:pic>
        <p:nvPicPr>
          <p:cNvPr id="412" name="Google Shape;412;p56"/>
          <p:cNvPicPr preferRelativeResize="0"/>
          <p:nvPr/>
        </p:nvPicPr>
        <p:blipFill rotWithShape="1">
          <a:blip r:embed="rId6">
            <a:alphaModFix/>
          </a:blip>
          <a:srcRect/>
          <a:stretch/>
        </p:blipFill>
        <p:spPr>
          <a:xfrm>
            <a:off x="5136356" y="3798716"/>
            <a:ext cx="3671887" cy="2121535"/>
          </a:xfrm>
          <a:prstGeom prst="rect">
            <a:avLst/>
          </a:prstGeom>
          <a:noFill/>
          <a:ln w="19050" cap="flat" cmpd="sng">
            <a:solidFill>
              <a:schemeClr val="dk1"/>
            </a:solidFill>
            <a:prstDash val="solid"/>
            <a:round/>
            <a:headEnd type="none" w="sm" len="sm"/>
            <a:tailEnd type="none" w="sm" len="s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417" name="Google Shape;417;p57"/>
          <p:cNvPicPr preferRelativeResize="0"/>
          <p:nvPr/>
        </p:nvPicPr>
        <p:blipFill rotWithShape="1">
          <a:blip r:embed="rId3">
            <a:alphaModFix/>
          </a:blip>
          <a:srcRect/>
          <a:stretch/>
        </p:blipFill>
        <p:spPr>
          <a:xfrm>
            <a:off x="1143000" y="522816"/>
            <a:ext cx="6858000" cy="904875"/>
          </a:xfrm>
          <a:prstGeom prst="rect">
            <a:avLst/>
          </a:prstGeom>
          <a:noFill/>
          <a:ln>
            <a:noFill/>
          </a:ln>
        </p:spPr>
      </p:pic>
      <p:pic>
        <p:nvPicPr>
          <p:cNvPr id="418" name="Google Shape;418;p57"/>
          <p:cNvPicPr preferRelativeResize="0"/>
          <p:nvPr/>
        </p:nvPicPr>
        <p:blipFill rotWithShape="1">
          <a:blip r:embed="rId4">
            <a:alphaModFix/>
          </a:blip>
          <a:srcRect/>
          <a:stretch/>
        </p:blipFill>
        <p:spPr>
          <a:xfrm>
            <a:off x="800003" y="2033588"/>
            <a:ext cx="4742955" cy="1395412"/>
          </a:xfrm>
          <a:prstGeom prst="rect">
            <a:avLst/>
          </a:prstGeom>
          <a:noFill/>
          <a:ln w="28575">
            <a:solidFill>
              <a:schemeClr val="tx1"/>
            </a:solidFill>
          </a:ln>
        </p:spPr>
      </p:pic>
      <p:pic>
        <p:nvPicPr>
          <p:cNvPr id="419" name="Google Shape;419;p57"/>
          <p:cNvPicPr preferRelativeResize="0"/>
          <p:nvPr/>
        </p:nvPicPr>
        <p:blipFill rotWithShape="1">
          <a:blip r:embed="rId5">
            <a:alphaModFix/>
          </a:blip>
          <a:srcRect/>
          <a:stretch/>
        </p:blipFill>
        <p:spPr>
          <a:xfrm>
            <a:off x="6438507" y="1688271"/>
            <a:ext cx="1905490" cy="2088267"/>
          </a:xfrm>
          <a:prstGeom prst="rect">
            <a:avLst/>
          </a:prstGeom>
          <a:noFill/>
          <a:ln w="9525" cap="flat" cmpd="sng">
            <a:solidFill>
              <a:schemeClr val="dk1"/>
            </a:solidFill>
            <a:prstDash val="solid"/>
            <a:round/>
            <a:headEnd type="none" w="sm" len="sm"/>
            <a:tailEnd type="none" w="sm" len="sm"/>
          </a:ln>
        </p:spPr>
      </p:pic>
      <p:pic>
        <p:nvPicPr>
          <p:cNvPr id="2" name="Picture 1">
            <a:extLst>
              <a:ext uri="{FF2B5EF4-FFF2-40B4-BE49-F238E27FC236}">
                <a16:creationId xmlns:a16="http://schemas.microsoft.com/office/drawing/2014/main" id="{09558191-0459-4CF1-995F-C2F2D9C2BBF9}"/>
              </a:ext>
            </a:extLst>
          </p:cNvPr>
          <p:cNvPicPr>
            <a:picLocks noChangeAspect="1"/>
          </p:cNvPicPr>
          <p:nvPr/>
        </p:nvPicPr>
        <p:blipFill>
          <a:blip r:embed="rId6"/>
          <a:stretch>
            <a:fillRect/>
          </a:stretch>
        </p:blipFill>
        <p:spPr>
          <a:xfrm>
            <a:off x="1885142" y="3940404"/>
            <a:ext cx="6458855" cy="2771852"/>
          </a:xfrm>
          <a:prstGeom prst="rect">
            <a:avLst/>
          </a:prstGeom>
          <a:ln w="19050">
            <a:solidFill>
              <a:schemeClr val="tx1"/>
            </a:solid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pic>
        <p:nvPicPr>
          <p:cNvPr id="446" name="Google Shape;446;p61"/>
          <p:cNvPicPr preferRelativeResize="0"/>
          <p:nvPr/>
        </p:nvPicPr>
        <p:blipFill rotWithShape="1">
          <a:blip r:embed="rId3">
            <a:alphaModFix/>
          </a:blip>
          <a:srcRect/>
          <a:stretch/>
        </p:blipFill>
        <p:spPr>
          <a:xfrm>
            <a:off x="1199494" y="283548"/>
            <a:ext cx="6368545" cy="437057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31"/>
          <p:cNvSpPr txBox="1">
            <a:spLocks noGrp="1"/>
          </p:cNvSpPr>
          <p:nvPr>
            <p:ph type="title"/>
          </p:nvPr>
        </p:nvSpPr>
        <p:spPr>
          <a:xfrm>
            <a:off x="311700" y="367533"/>
            <a:ext cx="7417200" cy="644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2400"/>
              <a:buFont typeface="Arial"/>
              <a:buNone/>
            </a:pPr>
            <a:r>
              <a:rPr lang="es-ES" sz="3000">
                <a:solidFill>
                  <a:srgbClr val="2A6EBB"/>
                </a:solidFill>
              </a:rPr>
              <a:t>Agenda</a:t>
            </a:r>
            <a:endParaRPr sz="3000"/>
          </a:p>
        </p:txBody>
      </p:sp>
      <p:sp>
        <p:nvSpPr>
          <p:cNvPr id="144" name="Google Shape;144;p31"/>
          <p:cNvSpPr txBox="1">
            <a:spLocks noGrp="1"/>
          </p:cNvSpPr>
          <p:nvPr>
            <p:ph type="body" idx="1"/>
          </p:nvPr>
        </p:nvSpPr>
        <p:spPr>
          <a:xfrm>
            <a:off x="416700" y="1135933"/>
            <a:ext cx="7516500" cy="499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1900" dirty="0">
              <a:latin typeface="Avenir"/>
              <a:ea typeface="Avenir"/>
              <a:cs typeface="Avenir"/>
              <a:sym typeface="Avenir"/>
            </a:endParaRPr>
          </a:p>
          <a:p>
            <a:pPr marL="457200" marR="0" lvl="0" indent="-349250" algn="l" rtl="0">
              <a:lnSpc>
                <a:spcPct val="100000"/>
              </a:lnSpc>
              <a:spcBef>
                <a:spcPts val="0"/>
              </a:spcBef>
              <a:spcAft>
                <a:spcPts val="0"/>
              </a:spcAft>
              <a:buClr>
                <a:srgbClr val="000000"/>
              </a:buClr>
              <a:buSzPts val="1900"/>
              <a:buFont typeface="Avenir"/>
              <a:buChar char="●"/>
            </a:pPr>
            <a:r>
              <a:rPr lang="es-ES" sz="1900" dirty="0">
                <a:solidFill>
                  <a:srgbClr val="000000"/>
                </a:solidFill>
                <a:latin typeface="Avenir"/>
                <a:ea typeface="Avenir"/>
                <a:cs typeface="Avenir"/>
                <a:sym typeface="Avenir"/>
              </a:rPr>
              <a:t>¿Qué es BMJ?</a:t>
            </a:r>
            <a:endParaRPr sz="1900" dirty="0">
              <a:solidFill>
                <a:srgbClr val="000000"/>
              </a:solidFill>
              <a:latin typeface="Avenir"/>
              <a:ea typeface="Avenir"/>
              <a:cs typeface="Avenir"/>
              <a:sym typeface="Avenir"/>
            </a:endParaRPr>
          </a:p>
          <a:p>
            <a:pPr lvl="0" indent="-349250">
              <a:lnSpc>
                <a:spcPct val="100000"/>
              </a:lnSpc>
              <a:buClr>
                <a:srgbClr val="000000"/>
              </a:buClr>
              <a:buSzPts val="1900"/>
              <a:buFont typeface="Avenir"/>
              <a:buChar char="●"/>
            </a:pPr>
            <a:r>
              <a:rPr lang="es-ES" sz="1900" dirty="0">
                <a:solidFill>
                  <a:srgbClr val="000000"/>
                </a:solidFill>
                <a:latin typeface="Avenir"/>
                <a:ea typeface="Avenir"/>
                <a:cs typeface="Avenir"/>
                <a:sym typeface="Avenir"/>
              </a:rPr>
              <a:t>La situación actual en América Latina</a:t>
            </a:r>
          </a:p>
          <a:p>
            <a:pPr lvl="1" indent="-349250">
              <a:lnSpc>
                <a:spcPct val="100000"/>
              </a:lnSpc>
              <a:spcBef>
                <a:spcPts val="0"/>
              </a:spcBef>
              <a:buClr>
                <a:srgbClr val="000000"/>
              </a:buClr>
              <a:buSzPts val="1900"/>
              <a:buFont typeface="Avenir"/>
              <a:buChar char="●"/>
            </a:pPr>
            <a:r>
              <a:rPr lang="es-ES" sz="1900" dirty="0">
                <a:solidFill>
                  <a:srgbClr val="000000"/>
                </a:solidFill>
                <a:latin typeface="Avenir"/>
                <a:ea typeface="Avenir"/>
                <a:cs typeface="Avenir"/>
                <a:sym typeface="Avenir"/>
              </a:rPr>
              <a:t>Los retos asociados con la publicación</a:t>
            </a:r>
            <a:endParaRPr sz="1900" dirty="0">
              <a:solidFill>
                <a:srgbClr val="000000"/>
              </a:solidFill>
              <a:latin typeface="Avenir"/>
              <a:ea typeface="Avenir"/>
              <a:cs typeface="Avenir"/>
              <a:sym typeface="Avenir"/>
            </a:endParaRPr>
          </a:p>
          <a:p>
            <a:pPr marL="457200" lvl="0" indent="-349250" algn="l" rtl="0">
              <a:lnSpc>
                <a:spcPct val="100000"/>
              </a:lnSpc>
              <a:spcBef>
                <a:spcPts val="0"/>
              </a:spcBef>
              <a:spcAft>
                <a:spcPts val="0"/>
              </a:spcAft>
              <a:buClr>
                <a:srgbClr val="000000"/>
              </a:buClr>
              <a:buSzPts val="1900"/>
              <a:buFont typeface="Avenir"/>
              <a:buChar char="●"/>
            </a:pPr>
            <a:r>
              <a:rPr lang="es-ES" sz="1900" dirty="0">
                <a:solidFill>
                  <a:srgbClr val="000000"/>
                </a:solidFill>
                <a:latin typeface="Avenir"/>
                <a:ea typeface="Avenir"/>
                <a:cs typeface="Avenir"/>
                <a:sym typeface="Avenir"/>
              </a:rPr>
              <a:t>Herramientas para financiamiento, aprendizaje y Acceso Abierto</a:t>
            </a:r>
            <a:endParaRPr sz="1900" dirty="0">
              <a:solidFill>
                <a:srgbClr val="000000"/>
              </a:solidFill>
              <a:highlight>
                <a:srgbClr val="FFFF00"/>
              </a:highlight>
              <a:latin typeface="Avenir"/>
              <a:ea typeface="Avenir"/>
              <a:cs typeface="Avenir"/>
              <a:sym typeface="Avenir"/>
            </a:endParaRPr>
          </a:p>
          <a:p>
            <a:pPr marL="457200" marR="0" lvl="0" indent="-349250" algn="l" rtl="0">
              <a:lnSpc>
                <a:spcPct val="100000"/>
              </a:lnSpc>
              <a:spcBef>
                <a:spcPts val="0"/>
              </a:spcBef>
              <a:spcAft>
                <a:spcPts val="0"/>
              </a:spcAft>
              <a:buClr>
                <a:srgbClr val="000000"/>
              </a:buClr>
              <a:buSzPts val="1900"/>
              <a:buFont typeface="Avenir"/>
              <a:buChar char="●"/>
            </a:pPr>
            <a:r>
              <a:rPr lang="es-ES" sz="1900" i="0" u="none" strike="noStrike" cap="none" dirty="0">
                <a:solidFill>
                  <a:srgbClr val="000000"/>
                </a:solidFill>
                <a:latin typeface="Avenir"/>
                <a:ea typeface="Avenir"/>
                <a:cs typeface="Avenir"/>
                <a:sym typeface="Avenir"/>
              </a:rPr>
              <a:t>C</a:t>
            </a:r>
            <a:r>
              <a:rPr lang="es-ES" sz="1900" dirty="0">
                <a:solidFill>
                  <a:srgbClr val="000000"/>
                </a:solidFill>
                <a:latin typeface="Avenir"/>
                <a:ea typeface="Avenir"/>
                <a:cs typeface="Avenir"/>
                <a:sym typeface="Avenir"/>
              </a:rPr>
              <a:t>ierre: comentarios, preguntas</a:t>
            </a:r>
            <a:endParaRPr sz="1900" i="0" u="none" strike="noStrike" cap="none" dirty="0">
              <a:solidFill>
                <a:srgbClr val="000000"/>
              </a:solidFill>
              <a:latin typeface="Avenir"/>
              <a:ea typeface="Avenir"/>
              <a:cs typeface="Avenir"/>
              <a:sym typeface="Aveni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58"/>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accent1"/>
              </a:buClr>
              <a:buSzPts val="2800"/>
              <a:buFont typeface="Calibri"/>
              <a:buNone/>
            </a:pPr>
            <a:r>
              <a:rPr lang="es-ES" sz="2800" b="1">
                <a:solidFill>
                  <a:schemeClr val="dk2"/>
                </a:solidFill>
                <a:latin typeface="Arial"/>
                <a:ea typeface="Arial"/>
                <a:cs typeface="Arial"/>
                <a:sym typeface="Arial"/>
              </a:rPr>
              <a:t>Dr. Robert Wong dice:</a:t>
            </a:r>
            <a:endParaRPr/>
          </a:p>
        </p:txBody>
      </p:sp>
      <p:pic>
        <p:nvPicPr>
          <p:cNvPr id="426" name="Google Shape;426;p58"/>
          <p:cNvPicPr preferRelativeResize="0"/>
          <p:nvPr/>
        </p:nvPicPr>
        <p:blipFill rotWithShape="1">
          <a:blip r:embed="rId3">
            <a:alphaModFix/>
          </a:blip>
          <a:srcRect/>
          <a:stretch/>
        </p:blipFill>
        <p:spPr>
          <a:xfrm>
            <a:off x="457200" y="1417637"/>
            <a:ext cx="1752600" cy="2438400"/>
          </a:xfrm>
          <a:prstGeom prst="rect">
            <a:avLst/>
          </a:prstGeom>
          <a:noFill/>
          <a:ln>
            <a:noFill/>
          </a:ln>
        </p:spPr>
      </p:pic>
      <p:sp>
        <p:nvSpPr>
          <p:cNvPr id="427" name="Google Shape;427;p58"/>
          <p:cNvSpPr txBox="1"/>
          <p:nvPr/>
        </p:nvSpPr>
        <p:spPr>
          <a:xfrm>
            <a:off x="2486346" y="1483835"/>
            <a:ext cx="5743200" cy="582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Arial"/>
                <a:ea typeface="Arial"/>
                <a:cs typeface="Arial"/>
                <a:sym typeface="Arial"/>
              </a:rPr>
              <a:t>Consejo de carrera número 1:</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s-ES" sz="2000" b="1" i="0" u="none" strike="noStrike" cap="none">
                <a:solidFill>
                  <a:srgbClr val="000000"/>
                </a:solidFill>
                <a:latin typeface="Arial"/>
                <a:ea typeface="Arial"/>
                <a:cs typeface="Arial"/>
                <a:sym typeface="Arial"/>
              </a:rPr>
              <a:t>¡PUBLICAR, PUBLICAR, PUBLICAR!</a:t>
            </a:r>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Arial"/>
                <a:ea typeface="Arial"/>
                <a:cs typeface="Arial"/>
                <a:sym typeface="Arial"/>
              </a:rPr>
              <a:t>-Dr. Wong a publicado en más de 20 revistas y actualmente se sienta en el consejo editorial de las revistas Retina y Retinal Cases &amp; Brief Reports.</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s-ES" sz="1000" b="1" i="0" u="sng" strike="noStrike" cap="none">
                <a:solidFill>
                  <a:srgbClr val="000000"/>
                </a:solidFill>
                <a:latin typeface="Arial"/>
                <a:ea typeface="Arial"/>
                <a:cs typeface="Arial"/>
                <a:sym typeface="Arial"/>
              </a:rPr>
              <a:t>Source: </a:t>
            </a:r>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s-ES" sz="1000" b="0" i="0" u="sng" strike="noStrike" cap="none">
                <a:solidFill>
                  <a:schemeClr val="hlink"/>
                </a:solidFill>
                <a:latin typeface="Arial"/>
                <a:ea typeface="Arial"/>
                <a:cs typeface="Arial"/>
                <a:sym typeface="Arial"/>
                <a:hlinkClick r:id="rId4"/>
              </a:rPr>
              <a:t>http://www.36thandhamilton.com/single-post/2016/02/16/Top-Ten-pieces-of-Advice-that-helped-shape-my-medical-career-1-Publish-Publish-Publish</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s-ES" sz="1000" b="0" i="0" u="sng" strike="noStrike" cap="none">
                <a:solidFill>
                  <a:schemeClr val="hlink"/>
                </a:solidFill>
                <a:latin typeface="Arial"/>
                <a:ea typeface="Arial"/>
                <a:cs typeface="Arial"/>
                <a:sym typeface="Arial"/>
                <a:hlinkClick r:id="rId5"/>
              </a:rPr>
              <a:t>http://www.austinretina.com/robert-w-wong-m-d/</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ap&#10;&#10;Description automatically generated">
            <a:extLst>
              <a:ext uri="{FF2B5EF4-FFF2-40B4-BE49-F238E27FC236}">
                <a16:creationId xmlns:a16="http://schemas.microsoft.com/office/drawing/2014/main" id="{2BB52354-C24E-460B-9A6C-43F666F2C7B2}"/>
              </a:ext>
            </a:extLst>
          </p:cNvPr>
          <p:cNvPicPr>
            <a:picLocks noChangeAspect="1"/>
          </p:cNvPicPr>
          <p:nvPr/>
        </p:nvPicPr>
        <p:blipFill>
          <a:blip r:embed="rId2"/>
          <a:stretch>
            <a:fillRect/>
          </a:stretch>
        </p:blipFill>
        <p:spPr>
          <a:xfrm>
            <a:off x="0" y="0"/>
            <a:ext cx="9144000" cy="6994689"/>
          </a:xfrm>
          <a:prstGeom prst="rect">
            <a:avLst/>
          </a:prstGeom>
        </p:spPr>
      </p:pic>
    </p:spTree>
    <p:extLst>
      <p:ext uri="{BB962C8B-B14F-4D97-AF65-F5344CB8AC3E}">
        <p14:creationId xmlns:p14="http://schemas.microsoft.com/office/powerpoint/2010/main" val="215288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2"/>
          <p:cNvSpPr/>
          <p:nvPr/>
        </p:nvSpPr>
        <p:spPr>
          <a:xfrm>
            <a:off x="3006125" y="598833"/>
            <a:ext cx="6161400" cy="2534700"/>
          </a:xfrm>
          <a:prstGeom prst="rect">
            <a:avLst/>
          </a:prstGeom>
          <a:noFill/>
          <a:ln>
            <a:noFill/>
          </a:ln>
        </p:spPr>
        <p:txBody>
          <a:bodyPr spcFirstLastPara="1" wrap="square" lIns="91400" tIns="45700" rIns="91400" bIns="45700" anchor="t" anchorCtr="0">
            <a:noAutofit/>
          </a:bodyPr>
          <a:lstStyle/>
          <a:p>
            <a:pPr marL="0" marR="0" lvl="0" indent="0" algn="ctr" rtl="0">
              <a:lnSpc>
                <a:spcPct val="115000"/>
              </a:lnSpc>
              <a:spcBef>
                <a:spcPts val="0"/>
              </a:spcBef>
              <a:spcAft>
                <a:spcPts val="0"/>
              </a:spcAft>
              <a:buClr>
                <a:srgbClr val="0470B9"/>
              </a:buClr>
              <a:buSzPts val="2400"/>
              <a:buFont typeface="Arial"/>
              <a:buNone/>
            </a:pPr>
            <a:r>
              <a:rPr lang="es-ES" sz="2300" b="1" i="0" u="none" strike="noStrike" cap="none">
                <a:solidFill>
                  <a:srgbClr val="0470B9"/>
                </a:solidFill>
                <a:latin typeface="Avenir"/>
                <a:ea typeface="Avenir"/>
                <a:cs typeface="Avenir"/>
                <a:sym typeface="Avenir"/>
              </a:rPr>
              <a:t>Editorial con un alcance mundial motivada por un objetivo: </a:t>
            </a:r>
            <a:endParaRPr sz="2300" b="1" i="0" u="none" strike="noStrike" cap="none">
              <a:solidFill>
                <a:srgbClr val="0470B9"/>
              </a:solidFill>
              <a:latin typeface="Avenir"/>
              <a:ea typeface="Avenir"/>
              <a:cs typeface="Avenir"/>
              <a:sym typeface="Avenir"/>
            </a:endParaRPr>
          </a:p>
          <a:p>
            <a:pPr marL="0" marR="0" lvl="0" indent="0" algn="ctr" rtl="0">
              <a:lnSpc>
                <a:spcPct val="115000"/>
              </a:lnSpc>
              <a:spcBef>
                <a:spcPts val="0"/>
              </a:spcBef>
              <a:spcAft>
                <a:spcPts val="0"/>
              </a:spcAft>
              <a:buClr>
                <a:srgbClr val="0470B9"/>
              </a:buClr>
              <a:buSzPts val="2400"/>
              <a:buFont typeface="Arial"/>
              <a:buNone/>
            </a:pPr>
            <a:r>
              <a:rPr lang="es-ES" sz="2300" b="1" i="1" u="none" strike="noStrike" cap="none">
                <a:solidFill>
                  <a:srgbClr val="0470B9"/>
                </a:solidFill>
                <a:latin typeface="Avenir"/>
                <a:ea typeface="Avenir"/>
                <a:cs typeface="Avenir"/>
                <a:sym typeface="Avenir"/>
              </a:rPr>
              <a:t>Ayudar a crear un mundo más saludable</a:t>
            </a:r>
            <a:endParaRPr sz="2300" b="0" i="1" u="none" strike="noStrike" cap="none">
              <a:solidFill>
                <a:srgbClr val="0470B9"/>
              </a:solidFill>
              <a:latin typeface="Avenir"/>
              <a:ea typeface="Avenir"/>
              <a:cs typeface="Avenir"/>
              <a:sym typeface="Avenir"/>
            </a:endParaRPr>
          </a:p>
        </p:txBody>
      </p:sp>
      <p:pic>
        <p:nvPicPr>
          <p:cNvPr id="151" name="Google Shape;151;p32"/>
          <p:cNvPicPr preferRelativeResize="0"/>
          <p:nvPr/>
        </p:nvPicPr>
        <p:blipFill rotWithShape="1">
          <a:blip r:embed="rId3">
            <a:alphaModFix/>
          </a:blip>
          <a:srcRect/>
          <a:stretch/>
        </p:blipFill>
        <p:spPr>
          <a:xfrm>
            <a:off x="805231" y="804623"/>
            <a:ext cx="1226700" cy="715601"/>
          </a:xfrm>
          <a:prstGeom prst="rect">
            <a:avLst/>
          </a:prstGeom>
          <a:noFill/>
          <a:ln>
            <a:noFill/>
          </a:ln>
        </p:spPr>
      </p:pic>
      <p:pic>
        <p:nvPicPr>
          <p:cNvPr id="152" name="Google Shape;152;p32"/>
          <p:cNvPicPr preferRelativeResize="0"/>
          <p:nvPr/>
        </p:nvPicPr>
        <p:blipFill rotWithShape="1">
          <a:blip r:embed="rId4">
            <a:alphaModFix/>
          </a:blip>
          <a:srcRect/>
          <a:stretch/>
        </p:blipFill>
        <p:spPr>
          <a:xfrm>
            <a:off x="0" y="-30015"/>
            <a:ext cx="3721564" cy="5410402"/>
          </a:xfrm>
          <a:prstGeom prst="rect">
            <a:avLst/>
          </a:prstGeom>
          <a:noFill/>
          <a:ln>
            <a:noFill/>
          </a:ln>
        </p:spPr>
      </p:pic>
      <p:pic>
        <p:nvPicPr>
          <p:cNvPr id="153" name="Google Shape;153;p32"/>
          <p:cNvPicPr preferRelativeResize="0"/>
          <p:nvPr/>
        </p:nvPicPr>
        <p:blipFill rotWithShape="1">
          <a:blip r:embed="rId5">
            <a:alphaModFix/>
          </a:blip>
          <a:srcRect/>
          <a:stretch/>
        </p:blipFill>
        <p:spPr>
          <a:xfrm>
            <a:off x="1863338" y="278137"/>
            <a:ext cx="1522801" cy="1511999"/>
          </a:xfrm>
          <a:prstGeom prst="rect">
            <a:avLst/>
          </a:prstGeom>
          <a:noFill/>
          <a:ln>
            <a:noFill/>
          </a:ln>
        </p:spPr>
      </p:pic>
      <p:pic>
        <p:nvPicPr>
          <p:cNvPr id="154" name="Google Shape;154;p32"/>
          <p:cNvPicPr preferRelativeResize="0"/>
          <p:nvPr/>
        </p:nvPicPr>
        <p:blipFill rotWithShape="1">
          <a:blip r:embed="rId6">
            <a:alphaModFix/>
          </a:blip>
          <a:srcRect/>
          <a:stretch/>
        </p:blipFill>
        <p:spPr>
          <a:xfrm>
            <a:off x="1152294" y="390952"/>
            <a:ext cx="1016701" cy="1461600"/>
          </a:xfrm>
          <a:prstGeom prst="rect">
            <a:avLst/>
          </a:prstGeom>
          <a:noFill/>
          <a:ln>
            <a:noFill/>
          </a:ln>
        </p:spPr>
      </p:pic>
      <p:pic>
        <p:nvPicPr>
          <p:cNvPr id="155" name="Google Shape;155;p32"/>
          <p:cNvPicPr preferRelativeResize="0"/>
          <p:nvPr/>
        </p:nvPicPr>
        <p:blipFill rotWithShape="1">
          <a:blip r:embed="rId7">
            <a:alphaModFix/>
          </a:blip>
          <a:srcRect/>
          <a:stretch/>
        </p:blipFill>
        <p:spPr>
          <a:xfrm>
            <a:off x="54915" y="272300"/>
            <a:ext cx="954900" cy="460002"/>
          </a:xfrm>
          <a:prstGeom prst="rect">
            <a:avLst/>
          </a:prstGeom>
          <a:noFill/>
          <a:ln>
            <a:noFill/>
          </a:ln>
        </p:spPr>
      </p:pic>
      <p:pic>
        <p:nvPicPr>
          <p:cNvPr id="156" name="Google Shape;156;p32"/>
          <p:cNvPicPr preferRelativeResize="0"/>
          <p:nvPr/>
        </p:nvPicPr>
        <p:blipFill rotWithShape="1">
          <a:blip r:embed="rId8">
            <a:alphaModFix/>
          </a:blip>
          <a:srcRect/>
          <a:stretch/>
        </p:blipFill>
        <p:spPr>
          <a:xfrm>
            <a:off x="0" y="958869"/>
            <a:ext cx="1153801" cy="2044003"/>
          </a:xfrm>
          <a:prstGeom prst="rect">
            <a:avLst/>
          </a:prstGeom>
          <a:noFill/>
          <a:ln>
            <a:noFill/>
          </a:ln>
        </p:spPr>
      </p:pic>
      <p:pic>
        <p:nvPicPr>
          <p:cNvPr id="157" name="Google Shape;157;p32"/>
          <p:cNvPicPr preferRelativeResize="0"/>
          <p:nvPr/>
        </p:nvPicPr>
        <p:blipFill rotWithShape="1">
          <a:blip r:embed="rId9">
            <a:alphaModFix/>
          </a:blip>
          <a:srcRect l="8612" t="35085" r="28930" b="15224"/>
          <a:stretch/>
        </p:blipFill>
        <p:spPr>
          <a:xfrm>
            <a:off x="1326907" y="1523995"/>
            <a:ext cx="1030501" cy="1278401"/>
          </a:xfrm>
          <a:prstGeom prst="rect">
            <a:avLst/>
          </a:prstGeom>
          <a:noFill/>
          <a:ln>
            <a:noFill/>
          </a:ln>
        </p:spPr>
      </p:pic>
      <p:pic>
        <p:nvPicPr>
          <p:cNvPr id="158" name="Google Shape;158;p32"/>
          <p:cNvPicPr preferRelativeResize="0"/>
          <p:nvPr/>
        </p:nvPicPr>
        <p:blipFill rotWithShape="1">
          <a:blip r:embed="rId10">
            <a:alphaModFix/>
          </a:blip>
          <a:srcRect/>
          <a:stretch/>
        </p:blipFill>
        <p:spPr>
          <a:xfrm>
            <a:off x="438907" y="2826997"/>
            <a:ext cx="887999" cy="1176799"/>
          </a:xfrm>
          <a:prstGeom prst="rect">
            <a:avLst/>
          </a:prstGeom>
          <a:noFill/>
          <a:ln>
            <a:noFill/>
          </a:ln>
        </p:spPr>
      </p:pic>
      <p:pic>
        <p:nvPicPr>
          <p:cNvPr id="159" name="Google Shape;159;p32" descr="06_BMJ-Learning_White-Blue_4C.jpg"/>
          <p:cNvPicPr preferRelativeResize="0"/>
          <p:nvPr/>
        </p:nvPicPr>
        <p:blipFill rotWithShape="1">
          <a:blip r:embed="rId11">
            <a:alphaModFix/>
          </a:blip>
          <a:srcRect/>
          <a:stretch/>
        </p:blipFill>
        <p:spPr>
          <a:xfrm>
            <a:off x="5973976" y="5170564"/>
            <a:ext cx="1964391" cy="662825"/>
          </a:xfrm>
          <a:prstGeom prst="rect">
            <a:avLst/>
          </a:prstGeom>
          <a:noFill/>
          <a:ln>
            <a:noFill/>
          </a:ln>
        </p:spPr>
      </p:pic>
      <p:pic>
        <p:nvPicPr>
          <p:cNvPr id="160" name="Google Shape;160;p32" descr="BP Logo color print (1).jpg"/>
          <p:cNvPicPr preferRelativeResize="0"/>
          <p:nvPr/>
        </p:nvPicPr>
        <p:blipFill rotWithShape="1">
          <a:blip r:embed="rId12">
            <a:alphaModFix/>
          </a:blip>
          <a:srcRect/>
          <a:stretch/>
        </p:blipFill>
        <p:spPr>
          <a:xfrm>
            <a:off x="4961085" y="2464600"/>
            <a:ext cx="3990189" cy="788925"/>
          </a:xfrm>
          <a:prstGeom prst="rect">
            <a:avLst/>
          </a:prstGeom>
          <a:noFill/>
          <a:ln>
            <a:noFill/>
          </a:ln>
        </p:spPr>
      </p:pic>
      <p:pic>
        <p:nvPicPr>
          <p:cNvPr id="161" name="Google Shape;161;p32" descr="logo-bmj-journals-300x105 (1).png"/>
          <p:cNvPicPr preferRelativeResize="0"/>
          <p:nvPr/>
        </p:nvPicPr>
        <p:blipFill rotWithShape="1">
          <a:blip r:embed="rId13">
            <a:alphaModFix/>
          </a:blip>
          <a:srcRect/>
          <a:stretch/>
        </p:blipFill>
        <p:spPr>
          <a:xfrm>
            <a:off x="1863353" y="2464616"/>
            <a:ext cx="2254072" cy="788925"/>
          </a:xfrm>
          <a:prstGeom prst="rect">
            <a:avLst/>
          </a:prstGeom>
          <a:noFill/>
          <a:ln>
            <a:noFill/>
          </a:ln>
        </p:spPr>
      </p:pic>
      <p:pic>
        <p:nvPicPr>
          <p:cNvPr id="162" name="Google Shape;162;p32" descr="rtop_300dpi_white.jpg"/>
          <p:cNvPicPr preferRelativeResize="0"/>
          <p:nvPr/>
        </p:nvPicPr>
        <p:blipFill rotWithShape="1">
          <a:blip r:embed="rId14">
            <a:alphaModFix/>
          </a:blip>
          <a:srcRect/>
          <a:stretch/>
        </p:blipFill>
        <p:spPr>
          <a:xfrm>
            <a:off x="5186325" y="3893417"/>
            <a:ext cx="2969725" cy="716431"/>
          </a:xfrm>
          <a:prstGeom prst="rect">
            <a:avLst/>
          </a:prstGeom>
          <a:noFill/>
          <a:ln>
            <a:noFill/>
          </a:ln>
        </p:spPr>
      </p:pic>
      <p:cxnSp>
        <p:nvCxnSpPr>
          <p:cNvPr id="163" name="Google Shape;163;p32"/>
          <p:cNvCxnSpPr/>
          <p:nvPr/>
        </p:nvCxnSpPr>
        <p:spPr>
          <a:xfrm rot="10800000" flipH="1">
            <a:off x="3312425" y="2334333"/>
            <a:ext cx="5548800" cy="31500"/>
          </a:xfrm>
          <a:prstGeom prst="straightConnector1">
            <a:avLst/>
          </a:prstGeom>
          <a:noFill/>
          <a:ln w="9525" cap="flat" cmpd="sng">
            <a:solidFill>
              <a:schemeClr val="dk1"/>
            </a:solidFill>
            <a:prstDash val="solid"/>
            <a:round/>
            <a:headEnd type="none" w="sm" len="sm"/>
            <a:tailEnd type="none" w="sm" len="sm"/>
          </a:ln>
        </p:spPr>
      </p:cxnSp>
      <p:sp>
        <p:nvSpPr>
          <p:cNvPr id="164" name="Google Shape;164;p32"/>
          <p:cNvSpPr txBox="1"/>
          <p:nvPr/>
        </p:nvSpPr>
        <p:spPr>
          <a:xfrm>
            <a:off x="5349638" y="6376233"/>
            <a:ext cx="3721500" cy="39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s-ES" sz="1100" b="0" i="0" u="sng" strike="noStrike" cap="none">
                <a:solidFill>
                  <a:schemeClr val="hlink"/>
                </a:solidFill>
                <a:latin typeface="Arial"/>
                <a:ea typeface="Arial"/>
                <a:cs typeface="Arial"/>
                <a:sym typeface="Arial"/>
                <a:hlinkClick r:id="rId15"/>
              </a:rPr>
              <a:t>https://www.bmj.com/company/products-services/</a:t>
            </a:r>
            <a:endParaRPr sz="1400" b="0" i="0" u="none" strike="noStrike" cap="none">
              <a:solidFill>
                <a:srgbClr val="000000"/>
              </a:solidFill>
              <a:latin typeface="Arial"/>
              <a:ea typeface="Arial"/>
              <a:cs typeface="Arial"/>
              <a:sym typeface="Arial"/>
            </a:endParaRPr>
          </a:p>
        </p:txBody>
      </p:sp>
      <p:pic>
        <p:nvPicPr>
          <p:cNvPr id="165" name="Google Shape;165;p32"/>
          <p:cNvPicPr preferRelativeResize="0"/>
          <p:nvPr/>
        </p:nvPicPr>
        <p:blipFill rotWithShape="1">
          <a:blip r:embed="rId16">
            <a:alphaModFix/>
          </a:blip>
          <a:srcRect/>
          <a:stretch/>
        </p:blipFill>
        <p:spPr>
          <a:xfrm>
            <a:off x="1759261" y="3615300"/>
            <a:ext cx="954900" cy="954900"/>
          </a:xfrm>
          <a:prstGeom prst="rect">
            <a:avLst/>
          </a:prstGeom>
          <a:noFill/>
          <a:ln>
            <a:noFill/>
          </a:ln>
        </p:spPr>
      </p:pic>
      <p:pic>
        <p:nvPicPr>
          <p:cNvPr id="166" name="Google Shape;166;p32"/>
          <p:cNvPicPr preferRelativeResize="0"/>
          <p:nvPr/>
        </p:nvPicPr>
        <p:blipFill rotWithShape="1">
          <a:blip r:embed="rId17">
            <a:alphaModFix/>
          </a:blip>
          <a:srcRect/>
          <a:stretch/>
        </p:blipFill>
        <p:spPr>
          <a:xfrm>
            <a:off x="2815075" y="3521100"/>
            <a:ext cx="821085" cy="1096200"/>
          </a:xfrm>
          <a:prstGeom prst="rect">
            <a:avLst/>
          </a:prstGeom>
          <a:noFill/>
          <a:ln>
            <a:noFill/>
          </a:ln>
        </p:spPr>
      </p:pic>
      <p:pic>
        <p:nvPicPr>
          <p:cNvPr id="167" name="Google Shape;167;p32"/>
          <p:cNvPicPr preferRelativeResize="0"/>
          <p:nvPr/>
        </p:nvPicPr>
        <p:blipFill rotWithShape="1">
          <a:blip r:embed="rId18">
            <a:alphaModFix/>
          </a:blip>
          <a:srcRect/>
          <a:stretch/>
        </p:blipFill>
        <p:spPr>
          <a:xfrm>
            <a:off x="3737065" y="3506035"/>
            <a:ext cx="838005" cy="1118780"/>
          </a:xfrm>
          <a:prstGeom prst="rect">
            <a:avLst/>
          </a:prstGeom>
          <a:noFill/>
          <a:ln w="9525" cap="flat" cmpd="sng">
            <a:solidFill>
              <a:srgbClr val="000000"/>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500"/>
                                        <p:tgtEl>
                                          <p:spTgt spid="150"/>
                                        </p:tgtEl>
                                      </p:cBhvr>
                                    </p:animEffect>
                                  </p:childTnLst>
                                </p:cTn>
                              </p:par>
                              <p:par>
                                <p:cTn id="8" presetID="10" presetClass="exit" presetSubtype="0" fill="hold" nodeType="withEffect">
                                  <p:stCondLst>
                                    <p:cond delay="0"/>
                                  </p:stCondLst>
                                  <p:childTnLst>
                                    <p:animEffect transition="out" filter="fade">
                                      <p:cBhvr>
                                        <p:cTn id="9" dur="500"/>
                                        <p:tgtEl>
                                          <p:spTgt spid="151"/>
                                        </p:tgtEl>
                                      </p:cBhvr>
                                    </p:animEffect>
                                    <p:set>
                                      <p:cBhvr>
                                        <p:cTn id="10" dur="1" fill="hold">
                                          <p:stCondLst>
                                            <p:cond delay="500"/>
                                          </p:stCondLst>
                                        </p:cTn>
                                        <p:tgtEl>
                                          <p:spTgt spid="151"/>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52"/>
                                        </p:tgtEl>
                                        <p:attrNameLst>
                                          <p:attrName>style.visibility</p:attrName>
                                        </p:attrNameLst>
                                      </p:cBhvr>
                                      <p:to>
                                        <p:strVal val="visible"/>
                                      </p:to>
                                    </p:set>
                                    <p:animEffect transition="in" filter="fade">
                                      <p:cBhvr>
                                        <p:cTn id="13" dur="500"/>
                                        <p:tgtEl>
                                          <p:spTgt spid="152"/>
                                        </p:tgtEl>
                                      </p:cBhvr>
                                    </p:animEffect>
                                  </p:childTnLst>
                                </p:cTn>
                              </p:par>
                              <p:par>
                                <p:cTn id="14" presetID="10" presetClass="entr" presetSubtype="0" fill="hold" nodeType="withEffect">
                                  <p:stCondLst>
                                    <p:cond delay="100"/>
                                  </p:stCondLst>
                                  <p:childTnLst>
                                    <p:set>
                                      <p:cBhvr>
                                        <p:cTn id="15" dur="1" fill="hold">
                                          <p:stCondLst>
                                            <p:cond delay="0"/>
                                          </p:stCondLst>
                                        </p:cTn>
                                        <p:tgtEl>
                                          <p:spTgt spid="154"/>
                                        </p:tgtEl>
                                        <p:attrNameLst>
                                          <p:attrName>style.visibility</p:attrName>
                                        </p:attrNameLst>
                                      </p:cBhvr>
                                      <p:to>
                                        <p:strVal val="visible"/>
                                      </p:to>
                                    </p:set>
                                    <p:animEffect transition="in" filter="fade">
                                      <p:cBhvr>
                                        <p:cTn id="16" dur="500"/>
                                        <p:tgtEl>
                                          <p:spTgt spid="154"/>
                                        </p:tgtEl>
                                      </p:cBhvr>
                                    </p:animEffect>
                                  </p:childTnLst>
                                </p:cTn>
                              </p:par>
                              <p:par>
                                <p:cTn id="17" presetID="10" presetClass="entr" presetSubtype="0" fill="hold" nodeType="withEffect">
                                  <p:stCondLst>
                                    <p:cond delay="0"/>
                                  </p:stCondLst>
                                  <p:childTnLst>
                                    <p:set>
                                      <p:cBhvr>
                                        <p:cTn id="18" dur="1" fill="hold">
                                          <p:stCondLst>
                                            <p:cond delay="0"/>
                                          </p:stCondLst>
                                        </p:cTn>
                                        <p:tgtEl>
                                          <p:spTgt spid="155"/>
                                        </p:tgtEl>
                                        <p:attrNameLst>
                                          <p:attrName>style.visibility</p:attrName>
                                        </p:attrNameLst>
                                      </p:cBhvr>
                                      <p:to>
                                        <p:strVal val="visible"/>
                                      </p:to>
                                    </p:set>
                                    <p:animEffect transition="in" filter="fade">
                                      <p:cBhvr>
                                        <p:cTn id="19" dur="500"/>
                                        <p:tgtEl>
                                          <p:spTgt spid="155"/>
                                        </p:tgtEl>
                                      </p:cBhvr>
                                    </p:animEffect>
                                  </p:childTnLst>
                                </p:cTn>
                              </p:par>
                              <p:par>
                                <p:cTn id="20" presetID="10" presetClass="entr" presetSubtype="0" fill="hold" nodeType="withEffect">
                                  <p:stCondLst>
                                    <p:cond delay="0"/>
                                  </p:stCondLst>
                                  <p:childTnLst>
                                    <p:set>
                                      <p:cBhvr>
                                        <p:cTn id="21" dur="1" fill="hold">
                                          <p:stCondLst>
                                            <p:cond delay="0"/>
                                          </p:stCondLst>
                                        </p:cTn>
                                        <p:tgtEl>
                                          <p:spTgt spid="153"/>
                                        </p:tgtEl>
                                        <p:attrNameLst>
                                          <p:attrName>style.visibility</p:attrName>
                                        </p:attrNameLst>
                                      </p:cBhvr>
                                      <p:to>
                                        <p:strVal val="visible"/>
                                      </p:to>
                                    </p:set>
                                    <p:animEffect transition="in" filter="fade">
                                      <p:cBhvr>
                                        <p:cTn id="22" dur="500"/>
                                        <p:tgtEl>
                                          <p:spTgt spid="153"/>
                                        </p:tgtEl>
                                      </p:cBhvr>
                                    </p:animEffect>
                                  </p:childTnLst>
                                </p:cTn>
                              </p:par>
                              <p:par>
                                <p:cTn id="23" presetID="10" presetClass="entr" presetSubtype="0" fill="hold" nodeType="withEffect">
                                  <p:stCondLst>
                                    <p:cond delay="0"/>
                                  </p:stCondLst>
                                  <p:childTnLst>
                                    <p:set>
                                      <p:cBhvr>
                                        <p:cTn id="24" dur="1" fill="hold">
                                          <p:stCondLst>
                                            <p:cond delay="0"/>
                                          </p:stCondLst>
                                        </p:cTn>
                                        <p:tgtEl>
                                          <p:spTgt spid="156"/>
                                        </p:tgtEl>
                                        <p:attrNameLst>
                                          <p:attrName>style.visibility</p:attrName>
                                        </p:attrNameLst>
                                      </p:cBhvr>
                                      <p:to>
                                        <p:strVal val="visible"/>
                                      </p:to>
                                    </p:set>
                                    <p:animEffect transition="in" filter="fade">
                                      <p:cBhvr>
                                        <p:cTn id="25" dur="500"/>
                                        <p:tgtEl>
                                          <p:spTgt spid="156"/>
                                        </p:tgtEl>
                                      </p:cBhvr>
                                    </p:animEffect>
                                  </p:childTnLst>
                                </p:cTn>
                              </p:par>
                              <p:par>
                                <p:cTn id="26" presetID="10" presetClass="entr" presetSubtype="0" fill="hold" nodeType="withEffect">
                                  <p:stCondLst>
                                    <p:cond delay="0"/>
                                  </p:stCondLst>
                                  <p:childTnLst>
                                    <p:set>
                                      <p:cBhvr>
                                        <p:cTn id="27" dur="1" fill="hold">
                                          <p:stCondLst>
                                            <p:cond delay="0"/>
                                          </p:stCondLst>
                                        </p:cTn>
                                        <p:tgtEl>
                                          <p:spTgt spid="157"/>
                                        </p:tgtEl>
                                        <p:attrNameLst>
                                          <p:attrName>style.visibility</p:attrName>
                                        </p:attrNameLst>
                                      </p:cBhvr>
                                      <p:to>
                                        <p:strVal val="visible"/>
                                      </p:to>
                                    </p:set>
                                    <p:animEffect transition="in" filter="fade">
                                      <p:cBhvr>
                                        <p:cTn id="28" dur="500"/>
                                        <p:tgtEl>
                                          <p:spTgt spid="157"/>
                                        </p:tgtEl>
                                      </p:cBhvr>
                                    </p:animEffect>
                                  </p:childTnLst>
                                </p:cTn>
                              </p:par>
                              <p:par>
                                <p:cTn id="29" presetID="23" presetClass="entr" presetSubtype="16" fill="hold" nodeType="withEffect">
                                  <p:stCondLst>
                                    <p:cond delay="0"/>
                                  </p:stCondLst>
                                  <p:childTnLst>
                                    <p:set>
                                      <p:cBhvr>
                                        <p:cTn id="30" dur="1" fill="hold">
                                          <p:stCondLst>
                                            <p:cond delay="0"/>
                                          </p:stCondLst>
                                        </p:cTn>
                                        <p:tgtEl>
                                          <p:spTgt spid="158"/>
                                        </p:tgtEl>
                                        <p:attrNameLst>
                                          <p:attrName>style.visibility</p:attrName>
                                        </p:attrNameLst>
                                      </p:cBhvr>
                                      <p:to>
                                        <p:strVal val="visible"/>
                                      </p:to>
                                    </p:set>
                                    <p:anim calcmode="lin" valueType="num">
                                      <p:cBhvr additive="base">
                                        <p:cTn id="31" dur="500"/>
                                        <p:tgtEl>
                                          <p:spTgt spid="158"/>
                                        </p:tgtEl>
                                        <p:attrNameLst>
                                          <p:attrName>ppt_w</p:attrName>
                                        </p:attrNameLst>
                                      </p:cBhvr>
                                      <p:tavLst>
                                        <p:tav tm="0">
                                          <p:val>
                                            <p:strVal val="0"/>
                                          </p:val>
                                        </p:tav>
                                        <p:tav tm="100000">
                                          <p:val>
                                            <p:strVal val="#ppt_w"/>
                                          </p:val>
                                        </p:tav>
                                      </p:tavLst>
                                    </p:anim>
                                    <p:anim calcmode="lin" valueType="num">
                                      <p:cBhvr additive="base">
                                        <p:cTn id="32" dur="500"/>
                                        <p:tgtEl>
                                          <p:spTgt spid="15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8"/>
          <p:cNvSpPr txBox="1">
            <a:spLocks noGrp="1"/>
          </p:cNvSpPr>
          <p:nvPr>
            <p:ph type="title"/>
          </p:nvPr>
        </p:nvSpPr>
        <p:spPr>
          <a:xfrm>
            <a:off x="427606" y="457875"/>
            <a:ext cx="8287500" cy="267900"/>
          </a:xfrm>
          <a:prstGeom prst="rect">
            <a:avLst/>
          </a:prstGeom>
          <a:noFill/>
          <a:ln>
            <a:noFill/>
          </a:ln>
        </p:spPr>
        <p:txBody>
          <a:bodyPr spcFirstLastPara="1" wrap="square" lIns="91425" tIns="91425" rIns="91425" bIns="91425" anchor="t" anchorCtr="0">
            <a:noAutofit/>
          </a:bodyPr>
          <a:lstStyle/>
          <a:p>
            <a:pPr marL="0" lvl="0" indent="0" algn="l" rtl="0">
              <a:lnSpc>
                <a:spcPct val="98789"/>
              </a:lnSpc>
              <a:spcBef>
                <a:spcPts val="0"/>
              </a:spcBef>
              <a:spcAft>
                <a:spcPts val="0"/>
              </a:spcAft>
              <a:buSzPts val="1400"/>
              <a:buNone/>
            </a:pPr>
            <a:r>
              <a:rPr lang="es-ES"/>
              <a:t>¿Sabías?</a:t>
            </a:r>
            <a:endParaRPr/>
          </a:p>
        </p:txBody>
      </p:sp>
      <p:sp>
        <p:nvSpPr>
          <p:cNvPr id="253" name="Google Shape;253;p38"/>
          <p:cNvSpPr txBox="1">
            <a:spLocks noGrp="1"/>
          </p:cNvSpPr>
          <p:nvPr>
            <p:ph type="body" idx="1"/>
          </p:nvPr>
        </p:nvSpPr>
        <p:spPr>
          <a:xfrm>
            <a:off x="596055" y="2006109"/>
            <a:ext cx="5816700" cy="3870300"/>
          </a:xfrm>
          <a:prstGeom prst="rect">
            <a:avLst/>
          </a:prstGeom>
          <a:noFill/>
          <a:ln>
            <a:noFill/>
          </a:ln>
        </p:spPr>
        <p:txBody>
          <a:bodyPr spcFirstLastPara="1" wrap="square" lIns="91425" tIns="91425" rIns="91425" bIns="91425" anchor="t" anchorCtr="0">
            <a:noAutofit/>
          </a:bodyPr>
          <a:lstStyle/>
          <a:p>
            <a:pPr marL="457200" lvl="0" indent="-317500" algn="l" rtl="0">
              <a:lnSpc>
                <a:spcPct val="115263"/>
              </a:lnSpc>
              <a:spcBef>
                <a:spcPts val="0"/>
              </a:spcBef>
              <a:spcAft>
                <a:spcPts val="0"/>
              </a:spcAft>
              <a:buClr>
                <a:schemeClr val="dk2"/>
              </a:buClr>
              <a:buSzPts val="1400"/>
              <a:buFont typeface="Arial"/>
              <a:buChar char="●"/>
            </a:pPr>
            <a:r>
              <a:rPr lang="es-ES"/>
              <a:t>&gt;2.5%</a:t>
            </a:r>
            <a:endParaRPr/>
          </a:p>
          <a:p>
            <a:pPr marL="457200" lvl="0" indent="-317500" algn="l" rtl="0">
              <a:lnSpc>
                <a:spcPct val="115263"/>
              </a:lnSpc>
              <a:spcBef>
                <a:spcPts val="0"/>
              </a:spcBef>
              <a:spcAft>
                <a:spcPts val="0"/>
              </a:spcAft>
              <a:buClr>
                <a:schemeClr val="dk2"/>
              </a:buClr>
              <a:buSzPts val="1400"/>
              <a:buFont typeface="Arial"/>
              <a:buChar char="●"/>
            </a:pPr>
            <a:r>
              <a:rPr lang="es-ES"/>
              <a:t>5%</a:t>
            </a:r>
            <a:endParaRPr/>
          </a:p>
          <a:p>
            <a:pPr marL="457200" lvl="0" indent="-317500" algn="l" rtl="0">
              <a:lnSpc>
                <a:spcPct val="115263"/>
              </a:lnSpc>
              <a:spcBef>
                <a:spcPts val="0"/>
              </a:spcBef>
              <a:spcAft>
                <a:spcPts val="0"/>
              </a:spcAft>
              <a:buClr>
                <a:schemeClr val="dk2"/>
              </a:buClr>
              <a:buSzPts val="1400"/>
              <a:buFont typeface="Arial"/>
              <a:buChar char="●"/>
            </a:pPr>
            <a:r>
              <a:rPr lang="es-ES"/>
              <a:t>10%</a:t>
            </a:r>
            <a:endParaRPr/>
          </a:p>
          <a:p>
            <a:pPr marL="457200" lvl="0" indent="-317500" algn="l" rtl="0">
              <a:lnSpc>
                <a:spcPct val="115263"/>
              </a:lnSpc>
              <a:spcBef>
                <a:spcPts val="0"/>
              </a:spcBef>
              <a:spcAft>
                <a:spcPts val="0"/>
              </a:spcAft>
              <a:buClr>
                <a:schemeClr val="dk2"/>
              </a:buClr>
              <a:buSzPts val="1400"/>
              <a:buFont typeface="Arial"/>
              <a:buChar char="●"/>
            </a:pPr>
            <a:r>
              <a:rPr lang="es-ES"/>
              <a:t>15%</a:t>
            </a:r>
            <a:endParaRPr/>
          </a:p>
        </p:txBody>
      </p:sp>
      <p:sp>
        <p:nvSpPr>
          <p:cNvPr id="254" name="Google Shape;254;p38"/>
          <p:cNvSpPr txBox="1">
            <a:spLocks noGrp="1"/>
          </p:cNvSpPr>
          <p:nvPr>
            <p:ph type="body" idx="2"/>
          </p:nvPr>
        </p:nvSpPr>
        <p:spPr>
          <a:xfrm>
            <a:off x="427610" y="830455"/>
            <a:ext cx="8287500" cy="895500"/>
          </a:xfrm>
          <a:prstGeom prst="rect">
            <a:avLst/>
          </a:prstGeom>
          <a:noFill/>
          <a:ln>
            <a:noFill/>
          </a:ln>
        </p:spPr>
        <p:txBody>
          <a:bodyPr spcFirstLastPara="1" wrap="square" lIns="91425" tIns="91425" rIns="91425" bIns="91425" anchor="t" anchorCtr="0">
            <a:noAutofit/>
          </a:bodyPr>
          <a:lstStyle/>
          <a:p>
            <a:pPr marL="457200" lvl="0" indent="-228600" algn="l" rtl="0">
              <a:lnSpc>
                <a:spcPct val="100607"/>
              </a:lnSpc>
              <a:spcBef>
                <a:spcPts val="0"/>
              </a:spcBef>
              <a:spcAft>
                <a:spcPts val="0"/>
              </a:spcAft>
              <a:buClr>
                <a:schemeClr val="dk2"/>
              </a:buClr>
              <a:buSzPts val="1400"/>
              <a:buFont typeface="Arial"/>
              <a:buNone/>
            </a:pPr>
            <a:r>
              <a:rPr lang="es-ES" sz="2000"/>
              <a:t>¿Qué porcentaje de la producción de investigación global le corresponde a Latinoamérica?</a:t>
            </a:r>
            <a:endParaRPr/>
          </a:p>
          <a:p>
            <a:pPr marL="457200" lvl="0" indent="-228600" algn="l" rtl="0">
              <a:lnSpc>
                <a:spcPct val="100607"/>
              </a:lnSpc>
              <a:spcBef>
                <a:spcPts val="0"/>
              </a:spcBef>
              <a:spcAft>
                <a:spcPts val="0"/>
              </a:spcAft>
              <a:buClr>
                <a:schemeClr val="dk2"/>
              </a:buClr>
              <a:buSzPts val="1400"/>
              <a:buFont typeface="Arial"/>
              <a:buNone/>
            </a:pPr>
            <a:endParaRPr/>
          </a:p>
        </p:txBody>
      </p:sp>
      <p:pic>
        <p:nvPicPr>
          <p:cNvPr id="255" name="Google Shape;255;p38"/>
          <p:cNvPicPr preferRelativeResize="0"/>
          <p:nvPr/>
        </p:nvPicPr>
        <p:blipFill rotWithShape="1">
          <a:blip r:embed="rId3">
            <a:alphaModFix/>
          </a:blip>
          <a:srcRect/>
          <a:stretch/>
        </p:blipFill>
        <p:spPr>
          <a:xfrm>
            <a:off x="6748182" y="3605305"/>
            <a:ext cx="1524000" cy="1524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9"/>
          <p:cNvSpPr txBox="1">
            <a:spLocks noGrp="1"/>
          </p:cNvSpPr>
          <p:nvPr>
            <p:ph type="title"/>
          </p:nvPr>
        </p:nvSpPr>
        <p:spPr>
          <a:xfrm>
            <a:off x="365649" y="311467"/>
            <a:ext cx="7086600" cy="18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7FA8D6"/>
              </a:buClr>
              <a:buSzPts val="500"/>
              <a:buFont typeface="Arial"/>
              <a:buNone/>
            </a:pPr>
            <a:r>
              <a:rPr lang="es-ES"/>
              <a:t>Estado actual de la investigación científica en América Latina</a:t>
            </a:r>
            <a:endParaRPr sz="1900" b="0" i="0" u="none" strike="noStrike" cap="none">
              <a:solidFill>
                <a:srgbClr val="7FA8D6"/>
              </a:solidFill>
              <a:latin typeface="Arial"/>
              <a:ea typeface="Arial"/>
              <a:cs typeface="Arial"/>
              <a:sym typeface="Arial"/>
            </a:endParaRPr>
          </a:p>
        </p:txBody>
      </p:sp>
      <p:sp>
        <p:nvSpPr>
          <p:cNvPr id="261" name="Google Shape;261;p39"/>
          <p:cNvSpPr txBox="1">
            <a:spLocks noGrp="1"/>
          </p:cNvSpPr>
          <p:nvPr>
            <p:ph type="body" idx="1"/>
          </p:nvPr>
        </p:nvSpPr>
        <p:spPr>
          <a:xfrm>
            <a:off x="119450" y="1087300"/>
            <a:ext cx="5114100" cy="5187600"/>
          </a:xfrm>
          <a:prstGeom prst="rect">
            <a:avLst/>
          </a:prstGeom>
          <a:noFill/>
          <a:ln>
            <a:noFill/>
          </a:ln>
        </p:spPr>
        <p:txBody>
          <a:bodyPr spcFirstLastPara="1" wrap="square" lIns="72850" tIns="72850" rIns="72850" bIns="72850" anchor="t" anchorCtr="0">
            <a:noAutofit/>
          </a:bodyPr>
          <a:lstStyle/>
          <a:p>
            <a:pPr marL="457200" lvl="0" indent="-342900" algn="l" rtl="0">
              <a:lnSpc>
                <a:spcPct val="120000"/>
              </a:lnSpc>
              <a:spcBef>
                <a:spcPts val="0"/>
              </a:spcBef>
              <a:spcAft>
                <a:spcPts val="0"/>
              </a:spcAft>
              <a:buClr>
                <a:srgbClr val="000000"/>
              </a:buClr>
              <a:buSzPts val="1800"/>
              <a:buChar char="●"/>
            </a:pPr>
            <a:r>
              <a:rPr lang="es-ES" sz="1800" dirty="0">
                <a:solidFill>
                  <a:srgbClr val="000000"/>
                </a:solidFill>
              </a:rPr>
              <a:t>América Latina es responsable del 2,5-4% del total de las publicaciones científicas en todo el mundo.</a:t>
            </a:r>
            <a:endParaRPr sz="1800" dirty="0">
              <a:solidFill>
                <a:srgbClr val="000000"/>
              </a:solidFill>
            </a:endParaRPr>
          </a:p>
          <a:p>
            <a:pPr marL="457200" lvl="0" indent="-342900" algn="l" rtl="0">
              <a:lnSpc>
                <a:spcPct val="120000"/>
              </a:lnSpc>
              <a:spcBef>
                <a:spcPts val="0"/>
              </a:spcBef>
              <a:spcAft>
                <a:spcPts val="0"/>
              </a:spcAft>
              <a:buClr>
                <a:srgbClr val="000000"/>
              </a:buClr>
              <a:buSzPts val="1800"/>
              <a:buChar char="●"/>
            </a:pPr>
            <a:r>
              <a:rPr lang="es-ES" sz="1800" dirty="0">
                <a:solidFill>
                  <a:srgbClr val="000000"/>
                </a:solidFill>
              </a:rPr>
              <a:t>El Cono Sur es el área líder con mas del 80% de las publicaciones - Argentina, Brasil, Chile, Paraguay y Uruguay</a:t>
            </a:r>
          </a:p>
          <a:p>
            <a:pPr indent="-342900">
              <a:lnSpc>
                <a:spcPct val="120000"/>
              </a:lnSpc>
              <a:buClr>
                <a:srgbClr val="000000"/>
              </a:buClr>
              <a:buSzPts val="1800"/>
            </a:pPr>
            <a:r>
              <a:rPr lang="es-ES" sz="1800" dirty="0">
                <a:solidFill>
                  <a:srgbClr val="000000"/>
                </a:solidFill>
              </a:rPr>
              <a:t>Impacto del Acceso Abierto sigue aumentando </a:t>
            </a:r>
            <a:endParaRPr sz="1800" dirty="0">
              <a:solidFill>
                <a:srgbClr val="000000"/>
              </a:solidFill>
            </a:endParaRPr>
          </a:p>
          <a:p>
            <a:pPr marL="457200" lvl="0" indent="-342900" algn="l" rtl="0">
              <a:lnSpc>
                <a:spcPct val="120000"/>
              </a:lnSpc>
              <a:spcBef>
                <a:spcPts val="0"/>
              </a:spcBef>
              <a:spcAft>
                <a:spcPts val="0"/>
              </a:spcAft>
              <a:buClr>
                <a:srgbClr val="000000"/>
              </a:buClr>
              <a:buSzPts val="1800"/>
              <a:buChar char="●"/>
            </a:pPr>
            <a:r>
              <a:rPr lang="es-ES" sz="1800" dirty="0">
                <a:solidFill>
                  <a:srgbClr val="000000"/>
                </a:solidFill>
              </a:rPr>
              <a:t>En promedio, más del 20% de las publicaciones son OA en la región</a:t>
            </a:r>
            <a:endParaRPr sz="1800" dirty="0">
              <a:solidFill>
                <a:srgbClr val="000000"/>
              </a:solidFill>
            </a:endParaRPr>
          </a:p>
          <a:p>
            <a:pPr marL="457200" lvl="0" indent="-342900" algn="l" rtl="0">
              <a:lnSpc>
                <a:spcPct val="120000"/>
              </a:lnSpc>
              <a:spcBef>
                <a:spcPts val="0"/>
              </a:spcBef>
              <a:spcAft>
                <a:spcPts val="0"/>
              </a:spcAft>
              <a:buClr>
                <a:srgbClr val="000000"/>
              </a:buClr>
              <a:buSzPts val="1800"/>
              <a:buChar char="●"/>
            </a:pPr>
            <a:endParaRPr sz="1800" dirty="0">
              <a:solidFill>
                <a:srgbClr val="000000"/>
              </a:solidFill>
            </a:endParaRPr>
          </a:p>
          <a:p>
            <a:pPr marL="140826" lvl="0" indent="0" algn="l" rtl="0">
              <a:lnSpc>
                <a:spcPct val="120000"/>
              </a:lnSpc>
              <a:spcBef>
                <a:spcPts val="0"/>
              </a:spcBef>
              <a:spcAft>
                <a:spcPts val="0"/>
              </a:spcAft>
              <a:buNone/>
            </a:pPr>
            <a:endParaRPr sz="1800" dirty="0">
              <a:solidFill>
                <a:schemeClr val="dk2"/>
              </a:solidFill>
            </a:endParaRPr>
          </a:p>
          <a:p>
            <a:pPr marL="140826" lvl="0" indent="0" algn="l" rtl="0">
              <a:lnSpc>
                <a:spcPct val="120000"/>
              </a:lnSpc>
              <a:spcBef>
                <a:spcPts val="0"/>
              </a:spcBef>
              <a:spcAft>
                <a:spcPts val="0"/>
              </a:spcAft>
              <a:buNone/>
            </a:pPr>
            <a:endParaRPr sz="1900" dirty="0">
              <a:solidFill>
                <a:schemeClr val="dk2"/>
              </a:solidFill>
            </a:endParaRPr>
          </a:p>
        </p:txBody>
      </p:sp>
      <p:sp>
        <p:nvSpPr>
          <p:cNvPr id="262" name="Google Shape;262;p39"/>
          <p:cNvSpPr txBox="1"/>
          <p:nvPr/>
        </p:nvSpPr>
        <p:spPr>
          <a:xfrm>
            <a:off x="1363297" y="6127364"/>
            <a:ext cx="7423200" cy="596700"/>
          </a:xfrm>
          <a:prstGeom prst="rect">
            <a:avLst/>
          </a:prstGeom>
          <a:noFill/>
          <a:ln>
            <a:noFill/>
          </a:ln>
        </p:spPr>
        <p:txBody>
          <a:bodyPr spcFirstLastPara="1" wrap="square" lIns="72850" tIns="72850" rIns="72850" bIns="72850" anchor="t" anchorCtr="0">
            <a:noAutofit/>
          </a:bodyPr>
          <a:lstStyle/>
          <a:p>
            <a:pPr marL="0" marR="0" lvl="0" indent="0" algn="l" rtl="0">
              <a:lnSpc>
                <a:spcPct val="100000"/>
              </a:lnSpc>
              <a:spcBef>
                <a:spcPts val="0"/>
              </a:spcBef>
              <a:spcAft>
                <a:spcPts val="0"/>
              </a:spcAft>
              <a:buNone/>
            </a:pPr>
            <a:r>
              <a:rPr lang="es-ES" sz="800" b="0" i="0" u="none" strike="noStrike" cap="none">
                <a:solidFill>
                  <a:srgbClr val="333333"/>
                </a:solidFill>
                <a:highlight>
                  <a:srgbClr val="FCFCFC"/>
                </a:highlight>
                <a:latin typeface="Arial"/>
                <a:ea typeface="Arial"/>
                <a:cs typeface="Arial"/>
                <a:sym typeface="Arial"/>
              </a:rPr>
              <a:t>Minniti, S., Santoro, V. &amp; Belli, S. Scientometrics (2018) 117: 1905. &lt;</a:t>
            </a:r>
            <a:r>
              <a:rPr lang="es-ES" sz="800" b="0" i="0" u="sng" strike="noStrike" cap="none">
                <a:solidFill>
                  <a:schemeClr val="hlink"/>
                </a:solidFill>
                <a:highlight>
                  <a:srgbClr val="FCFCFC"/>
                </a:highlight>
                <a:latin typeface="Arial"/>
                <a:ea typeface="Arial"/>
                <a:cs typeface="Arial"/>
                <a:sym typeface="Arial"/>
                <a:hlinkClick r:id="rId3"/>
              </a:rPr>
              <a:t>https://doi-org.ez67.periodicos.capes.gov.br/10.1007/s11192-018-2950-0</a:t>
            </a:r>
            <a:r>
              <a:rPr lang="es-ES" sz="800" b="0" i="0" u="none" strike="noStrike" cap="none">
                <a:solidFill>
                  <a:srgbClr val="333333"/>
                </a:solidFill>
                <a:highlight>
                  <a:srgbClr val="FCFCFC"/>
                </a:highlight>
                <a:latin typeface="Arial"/>
                <a:ea typeface="Arial"/>
                <a:cs typeface="Arial"/>
                <a:sym typeface="Arial"/>
              </a:rPr>
              <a:t>&gt;</a:t>
            </a:r>
            <a:br>
              <a:rPr lang="es-ES" sz="800" b="0" i="0" u="none" strike="noStrike" cap="none">
                <a:solidFill>
                  <a:srgbClr val="333333"/>
                </a:solidFill>
                <a:highlight>
                  <a:srgbClr val="FCFCFC"/>
                </a:highlight>
                <a:latin typeface="Arial"/>
                <a:ea typeface="Arial"/>
                <a:cs typeface="Arial"/>
                <a:sym typeface="Arial"/>
              </a:rPr>
            </a:br>
            <a:r>
              <a:rPr lang="es-ES" sz="1000" b="0" i="0" u="none" strike="noStrike" cap="none">
                <a:solidFill>
                  <a:srgbClr val="000000"/>
                </a:solidFill>
                <a:highlight>
                  <a:srgbClr val="FFFFFF"/>
                </a:highlight>
                <a:latin typeface="Calibri"/>
                <a:ea typeface="Calibri"/>
                <a:cs typeface="Calibri"/>
                <a:sym typeface="Calibri"/>
              </a:rPr>
              <a:t>Pellegrini Filho A. Ciencia en pro de la salud: notas sobre la organización de la actividad científica para el desarrollo de la salud en América Latina y el Caribe. Washington, D.C.: Organización Panamericana de la Salud; 2000 </a:t>
            </a:r>
            <a:endParaRPr sz="1100" b="0" i="0" u="none" strike="noStrike" cap="none">
              <a:solidFill>
                <a:srgbClr val="000000"/>
              </a:solidFill>
              <a:latin typeface="Arial"/>
              <a:ea typeface="Arial"/>
              <a:cs typeface="Arial"/>
              <a:sym typeface="Arial"/>
            </a:endParaRPr>
          </a:p>
        </p:txBody>
      </p:sp>
      <p:pic>
        <p:nvPicPr>
          <p:cNvPr id="263" name="Google Shape;263;p39"/>
          <p:cNvPicPr preferRelativeResize="0"/>
          <p:nvPr/>
        </p:nvPicPr>
        <p:blipFill rotWithShape="1">
          <a:blip r:embed="rId4">
            <a:alphaModFix/>
          </a:blip>
          <a:srcRect/>
          <a:stretch/>
        </p:blipFill>
        <p:spPr>
          <a:xfrm>
            <a:off x="5303368" y="1770748"/>
            <a:ext cx="3411667" cy="3365765"/>
          </a:xfrm>
          <a:prstGeom prst="rect">
            <a:avLst/>
          </a:prstGeom>
          <a:noFill/>
          <a:ln>
            <a:noFill/>
          </a:ln>
        </p:spPr>
      </p:pic>
      <p:sp>
        <p:nvSpPr>
          <p:cNvPr id="264" name="Google Shape;264;p39"/>
          <p:cNvSpPr/>
          <p:nvPr/>
        </p:nvSpPr>
        <p:spPr>
          <a:xfrm>
            <a:off x="5114250" y="3495067"/>
            <a:ext cx="3965700" cy="10929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fade">
                                      <p:cBhvr>
                                        <p:cTn id="7" dur="10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0"/>
          <p:cNvSpPr txBox="1">
            <a:spLocks noGrp="1"/>
          </p:cNvSpPr>
          <p:nvPr>
            <p:ph type="body" idx="1"/>
          </p:nvPr>
        </p:nvSpPr>
        <p:spPr>
          <a:xfrm>
            <a:off x="119458" y="1000561"/>
            <a:ext cx="4168500" cy="5187600"/>
          </a:xfrm>
          <a:prstGeom prst="rect">
            <a:avLst/>
          </a:prstGeom>
          <a:noFill/>
          <a:ln>
            <a:noFill/>
          </a:ln>
        </p:spPr>
        <p:txBody>
          <a:bodyPr spcFirstLastPara="1" wrap="square" lIns="72850" tIns="72850" rIns="72850" bIns="72850" anchor="t" anchorCtr="0">
            <a:noAutofit/>
          </a:bodyPr>
          <a:lstStyle/>
          <a:p>
            <a:pPr lvl="0">
              <a:lnSpc>
                <a:spcPct val="120000"/>
              </a:lnSpc>
            </a:pPr>
            <a:r>
              <a:rPr lang="es-ES" dirty="0">
                <a:solidFill>
                  <a:schemeClr val="dk2"/>
                </a:solidFill>
              </a:rPr>
              <a:t>Entre 2006 y 2015, Chile tuvo un aumento anual promedio de 4,64% en el número de publicaciones científicas.</a:t>
            </a:r>
          </a:p>
          <a:p>
            <a:pPr lvl="0">
              <a:lnSpc>
                <a:spcPct val="120000"/>
              </a:lnSpc>
            </a:pPr>
            <a:r>
              <a:rPr lang="es-ES" dirty="0">
                <a:solidFill>
                  <a:schemeClr val="dk2"/>
                </a:solidFill>
              </a:rPr>
              <a:t>Brasil, Cuba, Colombia y Chile representan más del ~84% del total de publicaciones científicas en América Latina.</a:t>
            </a:r>
            <a:endParaRPr dirty="0">
              <a:solidFill>
                <a:schemeClr val="dk2"/>
              </a:solidFill>
            </a:endParaRPr>
          </a:p>
          <a:p>
            <a:pPr marL="139700" lvl="0" indent="-76200" algn="l" rtl="0">
              <a:lnSpc>
                <a:spcPct val="120000"/>
              </a:lnSpc>
              <a:spcBef>
                <a:spcPts val="0"/>
              </a:spcBef>
              <a:spcAft>
                <a:spcPts val="0"/>
              </a:spcAft>
              <a:buSzPts val="1900"/>
              <a:buNone/>
            </a:pPr>
            <a:endParaRPr sz="1900" dirty="0">
              <a:solidFill>
                <a:schemeClr val="dk2"/>
              </a:solidFill>
            </a:endParaRPr>
          </a:p>
        </p:txBody>
      </p:sp>
      <p:sp>
        <p:nvSpPr>
          <p:cNvPr id="270" name="Google Shape;270;p40"/>
          <p:cNvSpPr/>
          <p:nvPr/>
        </p:nvSpPr>
        <p:spPr>
          <a:xfrm>
            <a:off x="1212315" y="6115416"/>
            <a:ext cx="7696800" cy="669900"/>
          </a:xfrm>
          <a:prstGeom prst="rect">
            <a:avLst/>
          </a:prstGeom>
          <a:noFill/>
          <a:ln>
            <a:noFill/>
          </a:ln>
        </p:spPr>
        <p:txBody>
          <a:bodyPr spcFirstLastPara="1" wrap="square" lIns="72850" tIns="36425" rIns="72850" bIns="36425" anchor="t" anchorCtr="0">
            <a:noAutofit/>
          </a:bodyPr>
          <a:lstStyle/>
          <a:p>
            <a:pPr marL="0" marR="0" lvl="0" indent="0" algn="l" rtl="0">
              <a:lnSpc>
                <a:spcPct val="100000"/>
              </a:lnSpc>
              <a:spcBef>
                <a:spcPts val="0"/>
              </a:spcBef>
              <a:spcAft>
                <a:spcPts val="0"/>
              </a:spcAft>
              <a:buNone/>
            </a:pPr>
            <a:r>
              <a:rPr lang="es-ES" sz="1100" b="0" i="0" u="none" strike="noStrike" cap="none">
                <a:solidFill>
                  <a:srgbClr val="000000"/>
                </a:solidFill>
                <a:latin typeface="arial"/>
                <a:ea typeface="arial"/>
                <a:cs typeface="arial"/>
                <a:sym typeface="arial"/>
              </a:rPr>
              <a:t>Carvajal Tapia, Aarón Eduardo and Carvajal Rodríguez, Eduardo Producción científica en ciencias de la salud en los países de América Latina, 2006-2015: análisis a partir de SciELO. </a:t>
            </a:r>
            <a:r>
              <a:rPr lang="es-ES" sz="1100" b="0" i="1" u="none" strike="noStrike" cap="none">
                <a:solidFill>
                  <a:srgbClr val="000000"/>
                </a:solidFill>
                <a:latin typeface="arial"/>
                <a:ea typeface="arial"/>
                <a:cs typeface="arial"/>
                <a:sym typeface="arial"/>
              </a:rPr>
              <a:t>Escuela Interamericana de Bibliotecología</a:t>
            </a:r>
            <a:r>
              <a:rPr lang="es-ES" sz="1100" b="0" i="0" u="none" strike="noStrike" cap="none">
                <a:solidFill>
                  <a:srgbClr val="000000"/>
                </a:solidFill>
                <a:latin typeface="arial"/>
                <a:ea typeface="arial"/>
                <a:cs typeface="arial"/>
                <a:sym typeface="arial"/>
              </a:rPr>
              <a:t>, 2019, vol. 42, n. 1, pp. 15-21.</a:t>
            </a:r>
            <a:endParaRPr sz="1100" b="0" i="0" u="none" strike="noStrike" cap="none">
              <a:solidFill>
                <a:srgbClr val="000000"/>
              </a:solidFill>
              <a:latin typeface="Arial"/>
              <a:ea typeface="Arial"/>
              <a:cs typeface="Arial"/>
              <a:sym typeface="Arial"/>
            </a:endParaRPr>
          </a:p>
        </p:txBody>
      </p:sp>
      <p:pic>
        <p:nvPicPr>
          <p:cNvPr id="271" name="Google Shape;271;p40"/>
          <p:cNvPicPr preferRelativeResize="0"/>
          <p:nvPr/>
        </p:nvPicPr>
        <p:blipFill rotWithShape="1">
          <a:blip r:embed="rId3">
            <a:alphaModFix/>
          </a:blip>
          <a:srcRect/>
          <a:stretch/>
        </p:blipFill>
        <p:spPr>
          <a:xfrm>
            <a:off x="4572000" y="75700"/>
            <a:ext cx="3553625" cy="6112334"/>
          </a:xfrm>
          <a:prstGeom prst="rect">
            <a:avLst/>
          </a:prstGeom>
          <a:noFill/>
          <a:ln w="28575" cap="flat" cmpd="sng">
            <a:solidFill>
              <a:srgbClr val="000000"/>
            </a:solidFill>
            <a:prstDash val="solid"/>
            <a:round/>
            <a:headEnd type="none" w="sm" len="sm"/>
            <a:tailEnd type="none" w="sm" len="sm"/>
          </a:ln>
        </p:spPr>
      </p:pic>
      <p:sp>
        <p:nvSpPr>
          <p:cNvPr id="272" name="Google Shape;272;p40"/>
          <p:cNvSpPr/>
          <p:nvPr/>
        </p:nvSpPr>
        <p:spPr>
          <a:xfrm>
            <a:off x="4612025" y="2005767"/>
            <a:ext cx="3405000" cy="2643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41" title="Points scored"/>
          <p:cNvPicPr preferRelativeResize="0"/>
          <p:nvPr/>
        </p:nvPicPr>
        <p:blipFill>
          <a:blip r:embed="rId3">
            <a:alphaModFix/>
          </a:blip>
          <a:stretch>
            <a:fillRect/>
          </a:stretch>
        </p:blipFill>
        <p:spPr>
          <a:xfrm>
            <a:off x="3145300" y="1125967"/>
            <a:ext cx="4462350" cy="4814102"/>
          </a:xfrm>
          <a:prstGeom prst="rect">
            <a:avLst/>
          </a:prstGeom>
          <a:noFill/>
          <a:ln w="28575" cap="flat" cmpd="sng">
            <a:solidFill>
              <a:schemeClr val="dk2"/>
            </a:solidFill>
            <a:prstDash val="solid"/>
            <a:round/>
            <a:headEnd type="none" w="sm" len="sm"/>
            <a:tailEnd type="none" w="sm" len="sm"/>
          </a:ln>
        </p:spPr>
      </p:pic>
      <p:sp>
        <p:nvSpPr>
          <p:cNvPr id="279" name="Google Shape;279;p41"/>
          <p:cNvSpPr/>
          <p:nvPr/>
        </p:nvSpPr>
        <p:spPr>
          <a:xfrm>
            <a:off x="1197425" y="3745233"/>
            <a:ext cx="1099800" cy="1394700"/>
          </a:xfrm>
          <a:prstGeom prst="decagon">
            <a:avLst>
              <a:gd name="vf" fmla="val 105146"/>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a:t>4%</a:t>
            </a:r>
            <a:endParaRPr/>
          </a:p>
        </p:txBody>
      </p:sp>
      <p:sp>
        <p:nvSpPr>
          <p:cNvPr id="280" name="Google Shape;280;p41"/>
          <p:cNvSpPr/>
          <p:nvPr/>
        </p:nvSpPr>
        <p:spPr>
          <a:xfrm>
            <a:off x="1197425" y="1432067"/>
            <a:ext cx="1099800" cy="1394700"/>
          </a:xfrm>
          <a:prstGeom prst="decagon">
            <a:avLst>
              <a:gd name="vf" fmla="val 105146"/>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a:t>400%</a:t>
            </a:r>
            <a:endParaRPr/>
          </a:p>
        </p:txBody>
      </p:sp>
      <p:sp>
        <p:nvSpPr>
          <p:cNvPr id="281" name="Google Shape;281;p41"/>
          <p:cNvSpPr txBox="1"/>
          <p:nvPr/>
        </p:nvSpPr>
        <p:spPr>
          <a:xfrm>
            <a:off x="1529375" y="3044833"/>
            <a:ext cx="435900" cy="97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t>vs.</a:t>
            </a:r>
            <a:endParaRPr/>
          </a:p>
        </p:txBody>
      </p:sp>
      <p:sp>
        <p:nvSpPr>
          <p:cNvPr id="282" name="Google Shape;282;p41"/>
          <p:cNvSpPr txBox="1"/>
          <p:nvPr/>
        </p:nvSpPr>
        <p:spPr>
          <a:xfrm>
            <a:off x="1197425" y="6058400"/>
            <a:ext cx="8815800" cy="79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ES" sz="1200" b="0" i="0" u="none" strike="noStrike" cap="none">
                <a:solidFill>
                  <a:srgbClr val="000000"/>
                </a:solidFill>
                <a:latin typeface="Arial"/>
                <a:ea typeface="Arial"/>
                <a:cs typeface="Arial"/>
                <a:sym typeface="Arial"/>
              </a:rPr>
              <a:t>Source:</a:t>
            </a:r>
            <a:r>
              <a:rPr lang="es-ES" sz="1400" b="0" i="0" u="none" strike="noStrike" cap="none">
                <a:solidFill>
                  <a:srgbClr val="000000"/>
                </a:solidFill>
                <a:latin typeface="Arial"/>
                <a:ea typeface="Arial"/>
                <a:cs typeface="Arial"/>
                <a:sym typeface="Arial"/>
              </a:rPr>
              <a:t> </a:t>
            </a:r>
            <a:r>
              <a:rPr lang="es-ES" sz="1200" b="0" i="0" u="none" strike="noStrike" cap="none">
                <a:solidFill>
                  <a:srgbClr val="000000"/>
                </a:solidFill>
                <a:latin typeface="Arial"/>
                <a:ea typeface="Arial"/>
                <a:cs typeface="Arial"/>
                <a:sym typeface="Arial"/>
              </a:rPr>
              <a:t>El futuro del trabajo en América Latina y el Caribe: Educación y salud ¿los sectores del futuro?</a:t>
            </a:r>
            <a:endParaRPr/>
          </a:p>
          <a:p>
            <a:pPr marL="0" marR="0" lvl="0" indent="0" algn="l" rtl="0">
              <a:lnSpc>
                <a:spcPct val="100000"/>
              </a:lnSpc>
              <a:spcBef>
                <a:spcPts val="0"/>
              </a:spcBef>
              <a:spcAft>
                <a:spcPts val="0"/>
              </a:spcAft>
              <a:buNone/>
            </a:pPr>
            <a:r>
              <a:rPr lang="es-ES" sz="1200" b="0" i="0" u="none" strike="noStrike" cap="none">
                <a:solidFill>
                  <a:srgbClr val="000000"/>
                </a:solidFill>
                <a:latin typeface="Arial"/>
                <a:ea typeface="Arial"/>
                <a:cs typeface="Arial"/>
                <a:sym typeface="Arial"/>
              </a:rPr>
              <a:t> &lt;</a:t>
            </a:r>
            <a:r>
              <a:rPr lang="es-ES" sz="1200" b="0" i="0" u="sng" strike="noStrike" cap="none">
                <a:solidFill>
                  <a:srgbClr val="E37222"/>
                </a:solidFill>
                <a:latin typeface="Arial"/>
                <a:ea typeface="Arial"/>
                <a:cs typeface="Arial"/>
                <a:sym typeface="Arial"/>
                <a:hlinkClick r:id="rId4"/>
              </a:rPr>
              <a:t>https://publications.iadb.org/es/educacion-y-salud-los-sectores-del-futuro-version-para-imprimir</a:t>
            </a:r>
            <a:r>
              <a:rPr lang="es-ES" sz="1200" b="0" i="0" u="none" strike="noStrike" cap="none">
                <a:solidFill>
                  <a:srgbClr val="000000"/>
                </a:solidFill>
                <a:latin typeface="Arial"/>
                <a:ea typeface="Arial"/>
                <a:cs typeface="Arial"/>
                <a:sym typeface="Arial"/>
              </a:rPr>
              <a:t>&gt;</a:t>
            </a:r>
            <a:r>
              <a:rPr lang="es-ES" sz="1200" b="0" i="0" u="sng" strike="noStrike" cap="none">
                <a:solidFill>
                  <a:srgbClr val="E37222"/>
                </a:solidFill>
                <a:latin typeface="Arial"/>
                <a:ea typeface="Arial"/>
                <a:cs typeface="Arial"/>
                <a:sym typeface="Arial"/>
              </a:rPr>
              <a:t> </a:t>
            </a:r>
            <a:r>
              <a:rPr lang="es-ES" sz="1200" b="0" i="0" u="none" strike="noStrike" cap="none">
                <a:solidFill>
                  <a:srgbClr val="000000"/>
                </a:solidFill>
                <a:latin typeface="Arial"/>
                <a:ea typeface="Arial"/>
                <a:cs typeface="Arial"/>
                <a:sym typeface="Arial"/>
              </a:rPr>
              <a:t> </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83" name="Google Shape;283;p41"/>
          <p:cNvSpPr txBox="1"/>
          <p:nvPr/>
        </p:nvSpPr>
        <p:spPr>
          <a:xfrm>
            <a:off x="621150" y="406833"/>
            <a:ext cx="6276900" cy="97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800">
                <a:solidFill>
                  <a:srgbClr val="4A86E8"/>
                </a:solidFill>
              </a:rPr>
              <a:t>Tenemos que hacer cambios para poder tener un impacto</a:t>
            </a:r>
            <a:endParaRPr sz="1800">
              <a:solidFill>
                <a:srgbClr val="4A86E8"/>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3"/>
          <p:cNvSpPr txBox="1">
            <a:spLocks noGrp="1"/>
          </p:cNvSpPr>
          <p:nvPr>
            <p:ph type="body" idx="1"/>
          </p:nvPr>
        </p:nvSpPr>
        <p:spPr>
          <a:xfrm>
            <a:off x="427610" y="2599664"/>
            <a:ext cx="5816700" cy="3870300"/>
          </a:xfrm>
          <a:prstGeom prst="rect">
            <a:avLst/>
          </a:prstGeom>
          <a:noFill/>
          <a:ln>
            <a:noFill/>
          </a:ln>
        </p:spPr>
        <p:txBody>
          <a:bodyPr spcFirstLastPara="1" wrap="square" lIns="91425" tIns="91425" rIns="91425" bIns="91425" anchor="t" anchorCtr="0">
            <a:noAutofit/>
          </a:bodyPr>
          <a:lstStyle/>
          <a:p>
            <a:pPr marL="457200" lvl="0" indent="-317500" algn="l" rtl="0">
              <a:lnSpc>
                <a:spcPct val="115263"/>
              </a:lnSpc>
              <a:spcBef>
                <a:spcPts val="0"/>
              </a:spcBef>
              <a:spcAft>
                <a:spcPts val="0"/>
              </a:spcAft>
              <a:buClr>
                <a:schemeClr val="dk2"/>
              </a:buClr>
              <a:buSzPts val="1400"/>
              <a:buFont typeface="Arial"/>
              <a:buChar char="●"/>
            </a:pPr>
            <a:r>
              <a:rPr lang="es-ES"/>
              <a:t>30%</a:t>
            </a:r>
            <a:endParaRPr/>
          </a:p>
          <a:p>
            <a:pPr marL="457200" lvl="0" indent="-317500" algn="l" rtl="0">
              <a:lnSpc>
                <a:spcPct val="115263"/>
              </a:lnSpc>
              <a:spcBef>
                <a:spcPts val="0"/>
              </a:spcBef>
              <a:spcAft>
                <a:spcPts val="0"/>
              </a:spcAft>
              <a:buClr>
                <a:schemeClr val="dk2"/>
              </a:buClr>
              <a:buSzPts val="1400"/>
              <a:buFont typeface="Arial"/>
              <a:buChar char="●"/>
            </a:pPr>
            <a:r>
              <a:rPr lang="es-ES"/>
              <a:t>52%</a:t>
            </a:r>
            <a:endParaRPr/>
          </a:p>
          <a:p>
            <a:pPr marL="457200" lvl="0" indent="-317500" algn="l" rtl="0">
              <a:lnSpc>
                <a:spcPct val="115263"/>
              </a:lnSpc>
              <a:spcBef>
                <a:spcPts val="0"/>
              </a:spcBef>
              <a:spcAft>
                <a:spcPts val="0"/>
              </a:spcAft>
              <a:buClr>
                <a:schemeClr val="dk2"/>
              </a:buClr>
              <a:buSzPts val="1400"/>
              <a:buFont typeface="Arial"/>
              <a:buChar char="●"/>
            </a:pPr>
            <a:r>
              <a:rPr lang="es-ES"/>
              <a:t>15%</a:t>
            </a:r>
            <a:endParaRPr/>
          </a:p>
          <a:p>
            <a:pPr marL="457200" lvl="0" indent="-317500" algn="l" rtl="0">
              <a:lnSpc>
                <a:spcPct val="115263"/>
              </a:lnSpc>
              <a:spcBef>
                <a:spcPts val="0"/>
              </a:spcBef>
              <a:spcAft>
                <a:spcPts val="0"/>
              </a:spcAft>
              <a:buClr>
                <a:schemeClr val="dk2"/>
              </a:buClr>
              <a:buSzPts val="1400"/>
              <a:buFont typeface="Arial"/>
              <a:buChar char="●"/>
            </a:pPr>
            <a:r>
              <a:rPr lang="es-ES"/>
              <a:t>85%</a:t>
            </a:r>
            <a:endParaRPr/>
          </a:p>
        </p:txBody>
      </p:sp>
      <p:sp>
        <p:nvSpPr>
          <p:cNvPr id="173" name="Google Shape;173;p33"/>
          <p:cNvSpPr txBox="1">
            <a:spLocks noGrp="1"/>
          </p:cNvSpPr>
          <p:nvPr>
            <p:ph type="body" idx="2"/>
          </p:nvPr>
        </p:nvSpPr>
        <p:spPr>
          <a:xfrm>
            <a:off x="427610" y="830455"/>
            <a:ext cx="8287500" cy="895500"/>
          </a:xfrm>
          <a:prstGeom prst="rect">
            <a:avLst/>
          </a:prstGeom>
          <a:noFill/>
          <a:ln>
            <a:noFill/>
          </a:ln>
        </p:spPr>
        <p:txBody>
          <a:bodyPr spcFirstLastPara="1" wrap="square" lIns="91425" tIns="91425" rIns="91425" bIns="91425" anchor="t" anchorCtr="0">
            <a:noAutofit/>
          </a:bodyPr>
          <a:lstStyle/>
          <a:p>
            <a:pPr marL="457200" lvl="0" indent="-228600" algn="l" rtl="0">
              <a:lnSpc>
                <a:spcPct val="100607"/>
              </a:lnSpc>
              <a:spcBef>
                <a:spcPts val="0"/>
              </a:spcBef>
              <a:spcAft>
                <a:spcPts val="0"/>
              </a:spcAft>
              <a:buClr>
                <a:schemeClr val="dk2"/>
              </a:buClr>
              <a:buSzPts val="1400"/>
              <a:buFont typeface="Arial"/>
              <a:buNone/>
            </a:pPr>
            <a:r>
              <a:rPr lang="es-ES" dirty="0"/>
              <a:t>¿Qué porcentaje de investigaciones </a:t>
            </a:r>
            <a:r>
              <a:rPr lang="es-ES" dirty="0" err="1"/>
              <a:t>Biomedicas</a:t>
            </a:r>
            <a:r>
              <a:rPr lang="es-ES" dirty="0"/>
              <a:t> no ven la luz del día?</a:t>
            </a:r>
            <a:endParaRPr dirty="0"/>
          </a:p>
        </p:txBody>
      </p:sp>
      <p:pic>
        <p:nvPicPr>
          <p:cNvPr id="174" name="Google Shape;174;p33"/>
          <p:cNvPicPr preferRelativeResize="0"/>
          <p:nvPr/>
        </p:nvPicPr>
        <p:blipFill rotWithShape="1">
          <a:blip r:embed="rId3">
            <a:alphaModFix/>
          </a:blip>
          <a:srcRect/>
          <a:stretch/>
        </p:blipFill>
        <p:spPr>
          <a:xfrm>
            <a:off x="6472518" y="3429000"/>
            <a:ext cx="1524000" cy="1524000"/>
          </a:xfrm>
          <a:prstGeom prst="rect">
            <a:avLst/>
          </a:prstGeom>
          <a:noFill/>
          <a:ln>
            <a:noFill/>
          </a:ln>
        </p:spPr>
      </p:pic>
    </p:spTree>
  </p:cSld>
  <p:clrMapOvr>
    <a:masterClrMapping/>
  </p:clrMapOvr>
</p:sld>
</file>

<file path=ppt/theme/theme1.xml><?xml version="1.0" encoding="utf-8"?>
<a:theme xmlns:a="http://schemas.openxmlformats.org/drawingml/2006/main" name="Custom Theme">
  <a:themeElements>
    <a:clrScheme name="BMJ">
      <a:dk1>
        <a:srgbClr val="747678"/>
      </a:dk1>
      <a:lt1>
        <a:srgbClr val="FFFFFF"/>
      </a:lt1>
      <a:dk2>
        <a:srgbClr val="2A6EBB"/>
      </a:dk2>
      <a:lt2>
        <a:srgbClr val="F0AB00"/>
      </a:lt2>
      <a:accent1>
        <a:srgbClr val="E37222"/>
      </a:accent1>
      <a:accent2>
        <a:srgbClr val="CD202C"/>
      </a:accent2>
      <a:accent3>
        <a:srgbClr val="C50084"/>
      </a:accent3>
      <a:accent4>
        <a:srgbClr val="7D5CC6"/>
      </a:accent4>
      <a:accent5>
        <a:srgbClr val="00B2A9"/>
      </a:accent5>
      <a:accent6>
        <a:srgbClr val="69BE28"/>
      </a:accent6>
      <a:hlink>
        <a:srgbClr val="E37222"/>
      </a:hlink>
      <a:folHlink>
        <a:srgbClr val="E3722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BMJ">
      <a:dk1>
        <a:srgbClr val="747678"/>
      </a:dk1>
      <a:lt1>
        <a:srgbClr val="FFFFFF"/>
      </a:lt1>
      <a:dk2>
        <a:srgbClr val="2A6EBB"/>
      </a:dk2>
      <a:lt2>
        <a:srgbClr val="F0AB00"/>
      </a:lt2>
      <a:accent1>
        <a:srgbClr val="E37222"/>
      </a:accent1>
      <a:accent2>
        <a:srgbClr val="CD202C"/>
      </a:accent2>
      <a:accent3>
        <a:srgbClr val="C50084"/>
      </a:accent3>
      <a:accent4>
        <a:srgbClr val="7D5CC6"/>
      </a:accent4>
      <a:accent5>
        <a:srgbClr val="00B2A9"/>
      </a:accent5>
      <a:accent6>
        <a:srgbClr val="69BE28"/>
      </a:accent6>
      <a:hlink>
        <a:srgbClr val="E37222"/>
      </a:hlink>
      <a:folHlink>
        <a:srgbClr val="E3722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723</TotalTime>
  <Words>2608</Words>
  <Application>Microsoft Office PowerPoint</Application>
  <PresentationFormat>On-screen Show (4:3)</PresentationFormat>
  <Paragraphs>283</Paragraphs>
  <Slides>31</Slides>
  <Notes>30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31</vt:i4>
      </vt:variant>
    </vt:vector>
  </HeadingPairs>
  <TitlesOfParts>
    <vt:vector size="41" baseType="lpstr">
      <vt:lpstr>Verdana</vt:lpstr>
      <vt:lpstr>Arial</vt:lpstr>
      <vt:lpstr>Arial</vt:lpstr>
      <vt:lpstr>Avenir</vt:lpstr>
      <vt:lpstr>Calibri</vt:lpstr>
      <vt:lpstr>Roboto</vt:lpstr>
      <vt:lpstr>Custom Theme</vt:lpstr>
      <vt:lpstr>Custom Theme</vt:lpstr>
      <vt:lpstr>simple-light-2</vt:lpstr>
      <vt:lpstr>Simple Light</vt:lpstr>
      <vt:lpstr>El 85% de la investigación médica se desperdicia.  Inspiremos y potenciemos el cambio</vt:lpstr>
      <vt:lpstr>PowerPoint Presentation</vt:lpstr>
      <vt:lpstr>Agenda</vt:lpstr>
      <vt:lpstr>PowerPoint Presentation</vt:lpstr>
      <vt:lpstr>¿Sabías?</vt:lpstr>
      <vt:lpstr>Estado actual de la investigación científica en América Latina</vt:lpstr>
      <vt:lpstr>PowerPoint Presentation</vt:lpstr>
      <vt:lpstr>PowerPoint Presentation</vt:lpstr>
      <vt:lpstr>PowerPoint Presentation</vt:lpstr>
      <vt:lpstr>PowerPoint Presentation</vt:lpstr>
      <vt:lpstr>PowerPoint Presentation</vt:lpstr>
      <vt:lpstr>Incentivos institucionales y profesionales</vt:lpstr>
      <vt:lpstr>PowerPoint Presentation</vt:lpstr>
      <vt:lpstr>¿Qué cambios podemos hacer ahora?</vt:lpstr>
      <vt:lpstr>PowerPoint Presentation</vt:lpstr>
      <vt:lpstr>PowerPoint Presentation</vt:lpstr>
      <vt:lpstr>PowerPoint Presentation</vt:lpstr>
      <vt:lpstr>PowerPoint Presentation</vt:lpstr>
      <vt:lpstr>PowerPoint Presentation</vt:lpstr>
      <vt:lpstr>PowerPoint Presentation</vt:lpstr>
      <vt:lpstr>The End ¿Preguntas?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 Robert Wong dice: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85% de la investigación médica se desperdicia.  Inspiremos y potenciemos el cambio</dc:title>
  <cp:lastModifiedBy>Denise de la Rosa</cp:lastModifiedBy>
  <cp:revision>4</cp:revision>
  <dcterms:modified xsi:type="dcterms:W3CDTF">2020-01-10T10:42:41Z</dcterms:modified>
</cp:coreProperties>
</file>